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notesSlides/notesSlide1.xml" ContentType="application/vnd.openxmlformats-officedocument.presentationml.notesSlide+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95" r:id="rId2"/>
    <p:sldId id="265" r:id="rId3"/>
    <p:sldId id="259" r:id="rId4"/>
    <p:sldId id="260" r:id="rId5"/>
    <p:sldId id="261" r:id="rId6"/>
    <p:sldId id="270" r:id="rId7"/>
    <p:sldId id="269" r:id="rId8"/>
    <p:sldId id="266" r:id="rId9"/>
    <p:sldId id="263" r:id="rId10"/>
    <p:sldId id="267" r:id="rId11"/>
    <p:sldId id="268" r:id="rId12"/>
    <p:sldId id="271" r:id="rId13"/>
    <p:sldId id="272" r:id="rId14"/>
    <p:sldId id="273" r:id="rId15"/>
    <p:sldId id="274" r:id="rId16"/>
    <p:sldId id="276" r:id="rId17"/>
    <p:sldId id="275" r:id="rId18"/>
    <p:sldId id="277" r:id="rId19"/>
    <p:sldId id="278" r:id="rId20"/>
    <p:sldId id="279" r:id="rId21"/>
    <p:sldId id="280" r:id="rId22"/>
    <p:sldId id="281" r:id="rId23"/>
    <p:sldId id="282" r:id="rId24"/>
    <p:sldId id="286" r:id="rId25"/>
    <p:sldId id="283" r:id="rId26"/>
    <p:sldId id="284" r:id="rId27"/>
    <p:sldId id="285" r:id="rId28"/>
    <p:sldId id="287" r:id="rId29"/>
    <p:sldId id="288" r:id="rId30"/>
    <p:sldId id="289" r:id="rId31"/>
    <p:sldId id="290" r:id="rId32"/>
    <p:sldId id="291" r:id="rId33"/>
    <p:sldId id="292" r:id="rId34"/>
    <p:sldId id="293" r:id="rId35"/>
    <p:sldId id="294" r:id="rId36"/>
    <p:sldId id="296" r:id="rId37"/>
    <p:sldId id="297" r:id="rId38"/>
    <p:sldId id="298" r:id="rId39"/>
    <p:sldId id="299" r:id="rId40"/>
    <p:sldId id="300" r:id="rId41"/>
    <p:sldId id="30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snapToGrid="0">
      <p:cViewPr varScale="1">
        <p:scale>
          <a:sx n="73" d="100"/>
          <a:sy n="73" d="100"/>
        </p:scale>
        <p:origin x="-168"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F31FA5-5446-437A-A7F7-3F931483CE1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187D0B54-DDB7-4668-8FDD-D2CD025F9B98}">
      <dgm:prSet/>
      <dgm:spPr/>
      <dgm:t>
        <a:bodyPr/>
        <a:lstStyle/>
        <a:p>
          <a:pPr rtl="0"/>
          <a:r>
            <a:rPr lang="en-US" b="1" smtClean="0"/>
            <a:t>BODY FLUIDS </a:t>
          </a:r>
          <a:r>
            <a:rPr lang="en-US" b="1" dirty="0" smtClean="0"/>
            <a:t>AND EDEMA</a:t>
          </a:r>
          <a:endParaRPr lang="en-IN" dirty="0"/>
        </a:p>
      </dgm:t>
    </dgm:pt>
    <dgm:pt modelId="{2457C9C4-A22F-4EFF-A072-C0F53A834AAB}" type="parTrans" cxnId="{F03491D7-9255-4055-874F-5BA659E9BF20}">
      <dgm:prSet/>
      <dgm:spPr/>
      <dgm:t>
        <a:bodyPr/>
        <a:lstStyle/>
        <a:p>
          <a:endParaRPr lang="en-IN"/>
        </a:p>
      </dgm:t>
    </dgm:pt>
    <dgm:pt modelId="{9D2418EB-45DB-40E3-A89A-83AD89792D19}" type="sibTrans" cxnId="{F03491D7-9255-4055-874F-5BA659E9BF20}">
      <dgm:prSet/>
      <dgm:spPr/>
      <dgm:t>
        <a:bodyPr/>
        <a:lstStyle/>
        <a:p>
          <a:endParaRPr lang="en-IN"/>
        </a:p>
      </dgm:t>
    </dgm:pt>
    <dgm:pt modelId="{52BB8CF7-373C-4DAD-8091-A2645BD580D7}" type="pres">
      <dgm:prSet presAssocID="{26F31FA5-5446-437A-A7F7-3F931483CE1E}" presName="linear" presStyleCnt="0">
        <dgm:presLayoutVars>
          <dgm:animLvl val="lvl"/>
          <dgm:resizeHandles val="exact"/>
        </dgm:presLayoutVars>
      </dgm:prSet>
      <dgm:spPr/>
      <dgm:t>
        <a:bodyPr/>
        <a:lstStyle/>
        <a:p>
          <a:endParaRPr lang="en-IN"/>
        </a:p>
      </dgm:t>
    </dgm:pt>
    <dgm:pt modelId="{61683C28-85F1-472E-9A4B-87B7F4BD5C50}" type="pres">
      <dgm:prSet presAssocID="{187D0B54-DDB7-4668-8FDD-D2CD025F9B98}" presName="parentText" presStyleLbl="node1" presStyleIdx="0" presStyleCnt="1" custScaleY="148074" custLinFactNeighborX="-1038" custLinFactNeighborY="54794">
        <dgm:presLayoutVars>
          <dgm:chMax val="0"/>
          <dgm:bulletEnabled val="1"/>
        </dgm:presLayoutVars>
      </dgm:prSet>
      <dgm:spPr/>
      <dgm:t>
        <a:bodyPr/>
        <a:lstStyle/>
        <a:p>
          <a:endParaRPr lang="en-IN"/>
        </a:p>
      </dgm:t>
    </dgm:pt>
  </dgm:ptLst>
  <dgm:cxnLst>
    <dgm:cxn modelId="{6A0314BC-DD37-4135-9D05-FBED1573645F}" type="presOf" srcId="{26F31FA5-5446-437A-A7F7-3F931483CE1E}" destId="{52BB8CF7-373C-4DAD-8091-A2645BD580D7}" srcOrd="0" destOrd="0" presId="urn:microsoft.com/office/officeart/2005/8/layout/vList2"/>
    <dgm:cxn modelId="{222DA52D-D370-439B-BE64-F413E8C52CE4}" type="presOf" srcId="{187D0B54-DDB7-4668-8FDD-D2CD025F9B98}" destId="{61683C28-85F1-472E-9A4B-87B7F4BD5C50}" srcOrd="0" destOrd="0" presId="urn:microsoft.com/office/officeart/2005/8/layout/vList2"/>
    <dgm:cxn modelId="{F03491D7-9255-4055-874F-5BA659E9BF20}" srcId="{26F31FA5-5446-437A-A7F7-3F931483CE1E}" destId="{187D0B54-DDB7-4668-8FDD-D2CD025F9B98}" srcOrd="0" destOrd="0" parTransId="{2457C9C4-A22F-4EFF-A072-C0F53A834AAB}" sibTransId="{9D2418EB-45DB-40E3-A89A-83AD89792D19}"/>
    <dgm:cxn modelId="{6884D257-8CA8-4045-A44D-175FB28B9BE4}" type="presParOf" srcId="{52BB8CF7-373C-4DAD-8091-A2645BD580D7}" destId="{61683C28-85F1-472E-9A4B-87B7F4BD5C50}"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F5605F4-C0DE-45BD-9B23-5FD26E13EAC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F2DDFCBB-0FF3-430A-B3F4-0CEE88D58CF8}">
      <dgm:prSet custT="1"/>
      <dgm:spPr/>
      <dgm:t>
        <a:bodyPr/>
        <a:lstStyle/>
        <a:p>
          <a:pPr algn="ctr" rtl="0"/>
          <a:r>
            <a:rPr lang="en-IN" sz="4400" dirty="0" smtClean="0"/>
            <a:t>Filtration = K</a:t>
          </a:r>
          <a:r>
            <a:rPr lang="en-IN" sz="4400" baseline="-25000" dirty="0" smtClean="0"/>
            <a:t>f</a:t>
          </a:r>
          <a:r>
            <a:rPr lang="en-IN" sz="4400" dirty="0" smtClean="0"/>
            <a:t> × (P</a:t>
          </a:r>
          <a:r>
            <a:rPr lang="en-IN" sz="4400" baseline="-25000" dirty="0" smtClean="0"/>
            <a:t>c</a:t>
          </a:r>
          <a:r>
            <a:rPr lang="en-IN" sz="4400" dirty="0" smtClean="0"/>
            <a:t> − P</a:t>
          </a:r>
          <a:r>
            <a:rPr lang="en-IN" sz="4400" baseline="-25000" dirty="0" smtClean="0"/>
            <a:t>if</a:t>
          </a:r>
          <a:r>
            <a:rPr lang="en-IN" sz="4400" dirty="0" smtClean="0"/>
            <a:t> − </a:t>
          </a:r>
          <a:r>
            <a:rPr lang="el-GR" sz="4400" dirty="0" smtClean="0"/>
            <a:t>π</a:t>
          </a:r>
          <a:r>
            <a:rPr lang="en-IN" sz="4400" baseline="-25000" dirty="0" smtClean="0"/>
            <a:t>c</a:t>
          </a:r>
          <a:r>
            <a:rPr lang="en-IN" sz="4400" dirty="0" smtClean="0"/>
            <a:t> + </a:t>
          </a:r>
          <a:r>
            <a:rPr lang="el-GR" sz="4400" dirty="0" smtClean="0"/>
            <a:t>π</a:t>
          </a:r>
          <a:r>
            <a:rPr lang="en-IN" sz="4400" baseline="-25000" dirty="0" smtClean="0"/>
            <a:t>if</a:t>
          </a:r>
          <a:r>
            <a:rPr lang="en-IN" sz="4400" dirty="0" smtClean="0"/>
            <a:t>)</a:t>
          </a:r>
          <a:endParaRPr lang="en-IN" sz="4400" dirty="0"/>
        </a:p>
      </dgm:t>
    </dgm:pt>
    <dgm:pt modelId="{0472BA61-9963-46C2-AAD0-347DBAB7DF1A}" type="parTrans" cxnId="{9C60B4CE-D547-462D-92F2-C47465C80B3E}">
      <dgm:prSet/>
      <dgm:spPr/>
      <dgm:t>
        <a:bodyPr/>
        <a:lstStyle/>
        <a:p>
          <a:endParaRPr lang="en-IN"/>
        </a:p>
      </dgm:t>
    </dgm:pt>
    <dgm:pt modelId="{6F87BA97-757D-41F3-9523-335014615CE2}" type="sibTrans" cxnId="{9C60B4CE-D547-462D-92F2-C47465C80B3E}">
      <dgm:prSet/>
      <dgm:spPr/>
      <dgm:t>
        <a:bodyPr/>
        <a:lstStyle/>
        <a:p>
          <a:endParaRPr lang="en-IN"/>
        </a:p>
      </dgm:t>
    </dgm:pt>
    <dgm:pt modelId="{677AABD1-C0F6-40ED-906A-BE21A88709DD}" type="pres">
      <dgm:prSet presAssocID="{EF5605F4-C0DE-45BD-9B23-5FD26E13EAC5}" presName="linear" presStyleCnt="0">
        <dgm:presLayoutVars>
          <dgm:animLvl val="lvl"/>
          <dgm:resizeHandles val="exact"/>
        </dgm:presLayoutVars>
      </dgm:prSet>
      <dgm:spPr/>
      <dgm:t>
        <a:bodyPr/>
        <a:lstStyle/>
        <a:p>
          <a:endParaRPr lang="en-IN"/>
        </a:p>
      </dgm:t>
    </dgm:pt>
    <dgm:pt modelId="{6A1E9FB3-40D5-4BEA-910A-9F3113603A76}" type="pres">
      <dgm:prSet presAssocID="{F2DDFCBB-0FF3-430A-B3F4-0CEE88D58CF8}" presName="parentText" presStyleLbl="node1" presStyleIdx="0" presStyleCnt="1" custScaleY="63647" custLinFactNeighborX="-1233" custLinFactNeighborY="29617">
        <dgm:presLayoutVars>
          <dgm:chMax val="0"/>
          <dgm:bulletEnabled val="1"/>
        </dgm:presLayoutVars>
      </dgm:prSet>
      <dgm:spPr/>
      <dgm:t>
        <a:bodyPr/>
        <a:lstStyle/>
        <a:p>
          <a:endParaRPr lang="en-IN"/>
        </a:p>
      </dgm:t>
    </dgm:pt>
  </dgm:ptLst>
  <dgm:cxnLst>
    <dgm:cxn modelId="{9C60B4CE-D547-462D-92F2-C47465C80B3E}" srcId="{EF5605F4-C0DE-45BD-9B23-5FD26E13EAC5}" destId="{F2DDFCBB-0FF3-430A-B3F4-0CEE88D58CF8}" srcOrd="0" destOrd="0" parTransId="{0472BA61-9963-46C2-AAD0-347DBAB7DF1A}" sibTransId="{6F87BA97-757D-41F3-9523-335014615CE2}"/>
    <dgm:cxn modelId="{76FFEE3B-E669-46EA-AC9C-6416EF6C59DB}" type="presOf" srcId="{EF5605F4-C0DE-45BD-9B23-5FD26E13EAC5}" destId="{677AABD1-C0F6-40ED-906A-BE21A88709DD}" srcOrd="0" destOrd="0" presId="urn:microsoft.com/office/officeart/2005/8/layout/vList2"/>
    <dgm:cxn modelId="{496EC1B3-5BC2-42C2-95F2-AD768BD6E90B}" type="presOf" srcId="{F2DDFCBB-0FF3-430A-B3F4-0CEE88D58CF8}" destId="{6A1E9FB3-40D5-4BEA-910A-9F3113603A76}" srcOrd="0" destOrd="0" presId="urn:microsoft.com/office/officeart/2005/8/layout/vList2"/>
    <dgm:cxn modelId="{EBE7FF88-316F-4DEC-9B84-5D5C75A5B713}" type="presParOf" srcId="{677AABD1-C0F6-40ED-906A-BE21A88709DD}" destId="{6A1E9FB3-40D5-4BEA-910A-9F3113603A76}"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4414A0-BAA5-43B0-99CA-9514A88670C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55F5BAC6-01DE-4AED-A587-6D5A6CE7D6B2}">
      <dgm:prSet/>
      <dgm:spPr/>
      <dgm:t>
        <a:bodyPr/>
        <a:lstStyle/>
        <a:p>
          <a:pPr rtl="0"/>
          <a:r>
            <a:rPr lang="en-US" dirty="0" smtClean="0"/>
            <a:t>Prof. Shraddha Singh</a:t>
          </a:r>
          <a:r>
            <a:rPr lang="en-IN" dirty="0" smtClean="0"/>
            <a:t>, K.G.M.U.</a:t>
          </a:r>
          <a:endParaRPr lang="en-IN" dirty="0"/>
        </a:p>
      </dgm:t>
    </dgm:pt>
    <dgm:pt modelId="{2203B352-3F08-44E7-A953-D40AB2AF09AB}" type="parTrans" cxnId="{285994EC-7DC1-4CA1-B137-6F9D169E2E78}">
      <dgm:prSet/>
      <dgm:spPr/>
      <dgm:t>
        <a:bodyPr/>
        <a:lstStyle/>
        <a:p>
          <a:endParaRPr lang="en-IN"/>
        </a:p>
      </dgm:t>
    </dgm:pt>
    <dgm:pt modelId="{3E086A4B-4B75-4B53-9DAB-526F6FA6CE82}" type="sibTrans" cxnId="{285994EC-7DC1-4CA1-B137-6F9D169E2E78}">
      <dgm:prSet/>
      <dgm:spPr/>
      <dgm:t>
        <a:bodyPr/>
        <a:lstStyle/>
        <a:p>
          <a:endParaRPr lang="en-IN"/>
        </a:p>
      </dgm:t>
    </dgm:pt>
    <dgm:pt modelId="{BD3E98D6-F7B7-4FE7-AA95-1E7D72D54DF9}" type="pres">
      <dgm:prSet presAssocID="{C24414A0-BAA5-43B0-99CA-9514A88670C0}" presName="linear" presStyleCnt="0">
        <dgm:presLayoutVars>
          <dgm:animLvl val="lvl"/>
          <dgm:resizeHandles val="exact"/>
        </dgm:presLayoutVars>
      </dgm:prSet>
      <dgm:spPr/>
      <dgm:t>
        <a:bodyPr/>
        <a:lstStyle/>
        <a:p>
          <a:endParaRPr lang="en-IN"/>
        </a:p>
      </dgm:t>
    </dgm:pt>
    <dgm:pt modelId="{7B43A494-F7E4-4DD4-8FA8-00E92C530E02}" type="pres">
      <dgm:prSet presAssocID="{55F5BAC6-01DE-4AED-A587-6D5A6CE7D6B2}" presName="parentText" presStyleLbl="node1" presStyleIdx="0" presStyleCnt="1">
        <dgm:presLayoutVars>
          <dgm:chMax val="0"/>
          <dgm:bulletEnabled val="1"/>
        </dgm:presLayoutVars>
      </dgm:prSet>
      <dgm:spPr/>
      <dgm:t>
        <a:bodyPr/>
        <a:lstStyle/>
        <a:p>
          <a:endParaRPr lang="en-IN"/>
        </a:p>
      </dgm:t>
    </dgm:pt>
  </dgm:ptLst>
  <dgm:cxnLst>
    <dgm:cxn modelId="{5634EF80-2061-4FD3-B291-2A2C60F4FDBE}" type="presOf" srcId="{55F5BAC6-01DE-4AED-A587-6D5A6CE7D6B2}" destId="{7B43A494-F7E4-4DD4-8FA8-00E92C530E02}" srcOrd="0" destOrd="0" presId="urn:microsoft.com/office/officeart/2005/8/layout/vList2"/>
    <dgm:cxn modelId="{2D6CDA8D-9D1F-416C-BBBD-7A5A040A7214}" type="presOf" srcId="{C24414A0-BAA5-43B0-99CA-9514A88670C0}" destId="{BD3E98D6-F7B7-4FE7-AA95-1E7D72D54DF9}" srcOrd="0" destOrd="0" presId="urn:microsoft.com/office/officeart/2005/8/layout/vList2"/>
    <dgm:cxn modelId="{285994EC-7DC1-4CA1-B137-6F9D169E2E78}" srcId="{C24414A0-BAA5-43B0-99CA-9514A88670C0}" destId="{55F5BAC6-01DE-4AED-A587-6D5A6CE7D6B2}" srcOrd="0" destOrd="0" parTransId="{2203B352-3F08-44E7-A953-D40AB2AF09AB}" sibTransId="{3E086A4B-4B75-4B53-9DAB-526F6FA6CE82}"/>
    <dgm:cxn modelId="{71C29C74-6C7D-4429-92D3-87639B7B3BC0}" type="presParOf" srcId="{BD3E98D6-F7B7-4FE7-AA95-1E7D72D54DF9}" destId="{7B43A494-F7E4-4DD4-8FA8-00E92C530E02}"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A8EFBC-5540-4810-97EE-14FB12A2F14B}" type="doc">
      <dgm:prSet loTypeId="urn:microsoft.com/office/officeart/2005/8/layout/vList2" loCatId="list" qsTypeId="urn:microsoft.com/office/officeart/2005/8/quickstyle/simple3" qsCatId="simple" csTypeId="urn:microsoft.com/office/officeart/2005/8/colors/accent2_1" csCatId="accent2"/>
      <dgm:spPr/>
      <dgm:t>
        <a:bodyPr/>
        <a:lstStyle/>
        <a:p>
          <a:endParaRPr lang="en-IN"/>
        </a:p>
      </dgm:t>
    </dgm:pt>
    <dgm:pt modelId="{95653DA1-6996-4A73-B66F-A3CC2FFE0301}">
      <dgm:prSet/>
      <dgm:spPr/>
      <dgm:t>
        <a:bodyPr/>
        <a:lstStyle/>
        <a:p>
          <a:pPr rtl="0"/>
          <a:r>
            <a:rPr lang="en-IN" dirty="0" smtClean="0"/>
            <a:t>Some of the water losses cannot be precisely regulated</a:t>
          </a:r>
          <a:endParaRPr lang="en-IN" dirty="0"/>
        </a:p>
      </dgm:t>
    </dgm:pt>
    <dgm:pt modelId="{8ACAE053-30B3-473E-9653-A6DB55E4DE6B}" type="parTrans" cxnId="{5E872F20-B4FC-4B3B-A54A-38EAE086E275}">
      <dgm:prSet/>
      <dgm:spPr/>
      <dgm:t>
        <a:bodyPr/>
        <a:lstStyle/>
        <a:p>
          <a:endParaRPr lang="en-IN"/>
        </a:p>
      </dgm:t>
    </dgm:pt>
    <dgm:pt modelId="{2C2BFF24-04DD-4947-AF8E-EB539B2B0FF3}" type="sibTrans" cxnId="{5E872F20-B4FC-4B3B-A54A-38EAE086E275}">
      <dgm:prSet/>
      <dgm:spPr/>
      <dgm:t>
        <a:bodyPr/>
        <a:lstStyle/>
        <a:p>
          <a:endParaRPr lang="en-IN"/>
        </a:p>
      </dgm:t>
    </dgm:pt>
    <dgm:pt modelId="{18A5297C-CDE1-4DBF-98FD-EF3D842D8219}">
      <dgm:prSet/>
      <dgm:spPr/>
      <dgm:t>
        <a:bodyPr/>
        <a:lstStyle/>
        <a:p>
          <a:pPr rtl="0"/>
          <a:r>
            <a:rPr lang="en-IN" smtClean="0"/>
            <a:t>For example, there is a continuous loss of water by evaporation from the respiratory tract and diffusion through the skin, which together account for about 700 ml/day of water loss under normal conditions.</a:t>
          </a:r>
          <a:endParaRPr lang="en-IN"/>
        </a:p>
      </dgm:t>
    </dgm:pt>
    <dgm:pt modelId="{6BE5C6A8-4CFA-4EE6-A934-74E1D2B21978}" type="parTrans" cxnId="{334DBDAD-F587-45F0-82AD-16E18E8DF663}">
      <dgm:prSet/>
      <dgm:spPr/>
      <dgm:t>
        <a:bodyPr/>
        <a:lstStyle/>
        <a:p>
          <a:endParaRPr lang="en-IN"/>
        </a:p>
      </dgm:t>
    </dgm:pt>
    <dgm:pt modelId="{C827F690-1416-41AB-B468-32775C65967F}" type="sibTrans" cxnId="{334DBDAD-F587-45F0-82AD-16E18E8DF663}">
      <dgm:prSet/>
      <dgm:spPr/>
      <dgm:t>
        <a:bodyPr/>
        <a:lstStyle/>
        <a:p>
          <a:endParaRPr lang="en-IN"/>
        </a:p>
      </dgm:t>
    </dgm:pt>
    <dgm:pt modelId="{83A4D06C-28D9-468F-8921-F872F8EB6348}">
      <dgm:prSet/>
      <dgm:spPr/>
      <dgm:t>
        <a:bodyPr/>
        <a:lstStyle/>
        <a:p>
          <a:pPr rtl="0"/>
          <a:r>
            <a:rPr lang="en-IN" smtClean="0"/>
            <a:t>This is termed insensible water loss because we are not consciously aware of it, even though it occurs continually in all living humans.</a:t>
          </a:r>
          <a:endParaRPr lang="en-IN"/>
        </a:p>
      </dgm:t>
    </dgm:pt>
    <dgm:pt modelId="{AACA5866-C709-4F3C-9460-DB954ED3B62B}" type="parTrans" cxnId="{35483637-E38E-40A5-AF23-EED9B7A5E053}">
      <dgm:prSet/>
      <dgm:spPr/>
      <dgm:t>
        <a:bodyPr/>
        <a:lstStyle/>
        <a:p>
          <a:endParaRPr lang="en-IN"/>
        </a:p>
      </dgm:t>
    </dgm:pt>
    <dgm:pt modelId="{B0A1E5FB-5840-4316-8F91-B3E50D5D07F0}" type="sibTrans" cxnId="{35483637-E38E-40A5-AF23-EED9B7A5E053}">
      <dgm:prSet/>
      <dgm:spPr/>
      <dgm:t>
        <a:bodyPr/>
        <a:lstStyle/>
        <a:p>
          <a:endParaRPr lang="en-IN"/>
        </a:p>
      </dgm:t>
    </dgm:pt>
    <dgm:pt modelId="{9C5C077F-EBF8-4D10-9931-1375B2603B32}" type="pres">
      <dgm:prSet presAssocID="{8CA8EFBC-5540-4810-97EE-14FB12A2F14B}" presName="linear" presStyleCnt="0">
        <dgm:presLayoutVars>
          <dgm:animLvl val="lvl"/>
          <dgm:resizeHandles val="exact"/>
        </dgm:presLayoutVars>
      </dgm:prSet>
      <dgm:spPr/>
      <dgm:t>
        <a:bodyPr/>
        <a:lstStyle/>
        <a:p>
          <a:endParaRPr lang="en-IN"/>
        </a:p>
      </dgm:t>
    </dgm:pt>
    <dgm:pt modelId="{E2755343-CA6F-419C-BA9B-28165D44231C}" type="pres">
      <dgm:prSet presAssocID="{95653DA1-6996-4A73-B66F-A3CC2FFE0301}" presName="parentText" presStyleLbl="node1" presStyleIdx="0" presStyleCnt="3">
        <dgm:presLayoutVars>
          <dgm:chMax val="0"/>
          <dgm:bulletEnabled val="1"/>
        </dgm:presLayoutVars>
      </dgm:prSet>
      <dgm:spPr/>
      <dgm:t>
        <a:bodyPr/>
        <a:lstStyle/>
        <a:p>
          <a:endParaRPr lang="en-IN"/>
        </a:p>
      </dgm:t>
    </dgm:pt>
    <dgm:pt modelId="{1090FFEA-4BB3-45E6-9756-E15E99C05277}" type="pres">
      <dgm:prSet presAssocID="{2C2BFF24-04DD-4947-AF8E-EB539B2B0FF3}" presName="spacer" presStyleCnt="0"/>
      <dgm:spPr/>
    </dgm:pt>
    <dgm:pt modelId="{33FCA9C7-4DA4-4A2F-B7F5-FA40436AB204}" type="pres">
      <dgm:prSet presAssocID="{18A5297C-CDE1-4DBF-98FD-EF3D842D8219}" presName="parentText" presStyleLbl="node1" presStyleIdx="1" presStyleCnt="3">
        <dgm:presLayoutVars>
          <dgm:chMax val="0"/>
          <dgm:bulletEnabled val="1"/>
        </dgm:presLayoutVars>
      </dgm:prSet>
      <dgm:spPr/>
      <dgm:t>
        <a:bodyPr/>
        <a:lstStyle/>
        <a:p>
          <a:endParaRPr lang="en-IN"/>
        </a:p>
      </dgm:t>
    </dgm:pt>
    <dgm:pt modelId="{E7E824CC-15AF-46E4-B9B8-89C65329CFF8}" type="pres">
      <dgm:prSet presAssocID="{C827F690-1416-41AB-B468-32775C65967F}" presName="spacer" presStyleCnt="0"/>
      <dgm:spPr/>
    </dgm:pt>
    <dgm:pt modelId="{48960723-8C29-46B1-BCD4-185402B3D48D}" type="pres">
      <dgm:prSet presAssocID="{83A4D06C-28D9-468F-8921-F872F8EB6348}" presName="parentText" presStyleLbl="node1" presStyleIdx="2" presStyleCnt="3">
        <dgm:presLayoutVars>
          <dgm:chMax val="0"/>
          <dgm:bulletEnabled val="1"/>
        </dgm:presLayoutVars>
      </dgm:prSet>
      <dgm:spPr/>
      <dgm:t>
        <a:bodyPr/>
        <a:lstStyle/>
        <a:p>
          <a:endParaRPr lang="en-IN"/>
        </a:p>
      </dgm:t>
    </dgm:pt>
  </dgm:ptLst>
  <dgm:cxnLst>
    <dgm:cxn modelId="{334DBDAD-F587-45F0-82AD-16E18E8DF663}" srcId="{8CA8EFBC-5540-4810-97EE-14FB12A2F14B}" destId="{18A5297C-CDE1-4DBF-98FD-EF3D842D8219}" srcOrd="1" destOrd="0" parTransId="{6BE5C6A8-4CFA-4EE6-A934-74E1D2B21978}" sibTransId="{C827F690-1416-41AB-B468-32775C65967F}"/>
    <dgm:cxn modelId="{BED1322A-3E74-4E9D-BF66-B4646E562944}" type="presOf" srcId="{95653DA1-6996-4A73-B66F-A3CC2FFE0301}" destId="{E2755343-CA6F-419C-BA9B-28165D44231C}" srcOrd="0" destOrd="0" presId="urn:microsoft.com/office/officeart/2005/8/layout/vList2"/>
    <dgm:cxn modelId="{21D75ED3-EE24-447A-A7A6-00F3D5210F6C}" type="presOf" srcId="{83A4D06C-28D9-468F-8921-F872F8EB6348}" destId="{48960723-8C29-46B1-BCD4-185402B3D48D}" srcOrd="0" destOrd="0" presId="urn:microsoft.com/office/officeart/2005/8/layout/vList2"/>
    <dgm:cxn modelId="{5E872F20-B4FC-4B3B-A54A-38EAE086E275}" srcId="{8CA8EFBC-5540-4810-97EE-14FB12A2F14B}" destId="{95653DA1-6996-4A73-B66F-A3CC2FFE0301}" srcOrd="0" destOrd="0" parTransId="{8ACAE053-30B3-473E-9653-A6DB55E4DE6B}" sibTransId="{2C2BFF24-04DD-4947-AF8E-EB539B2B0FF3}"/>
    <dgm:cxn modelId="{7503C4B0-07CA-488F-BD0D-8D7C8FA8FDD4}" type="presOf" srcId="{18A5297C-CDE1-4DBF-98FD-EF3D842D8219}" destId="{33FCA9C7-4DA4-4A2F-B7F5-FA40436AB204}" srcOrd="0" destOrd="0" presId="urn:microsoft.com/office/officeart/2005/8/layout/vList2"/>
    <dgm:cxn modelId="{F8AB4161-36C9-4A39-87ED-1C51A9273EC2}" type="presOf" srcId="{8CA8EFBC-5540-4810-97EE-14FB12A2F14B}" destId="{9C5C077F-EBF8-4D10-9931-1375B2603B32}" srcOrd="0" destOrd="0" presId="urn:microsoft.com/office/officeart/2005/8/layout/vList2"/>
    <dgm:cxn modelId="{35483637-E38E-40A5-AF23-EED9B7A5E053}" srcId="{8CA8EFBC-5540-4810-97EE-14FB12A2F14B}" destId="{83A4D06C-28D9-468F-8921-F872F8EB6348}" srcOrd="2" destOrd="0" parTransId="{AACA5866-C709-4F3C-9460-DB954ED3B62B}" sibTransId="{B0A1E5FB-5840-4316-8F91-B3E50D5D07F0}"/>
    <dgm:cxn modelId="{7AA41D33-4F6F-4DE7-B2B9-E8453CBACC5C}" type="presParOf" srcId="{9C5C077F-EBF8-4D10-9931-1375B2603B32}" destId="{E2755343-CA6F-419C-BA9B-28165D44231C}" srcOrd="0" destOrd="0" presId="urn:microsoft.com/office/officeart/2005/8/layout/vList2"/>
    <dgm:cxn modelId="{259B57C6-9378-4B56-A15D-3DB2FABE82D6}" type="presParOf" srcId="{9C5C077F-EBF8-4D10-9931-1375B2603B32}" destId="{1090FFEA-4BB3-45E6-9756-E15E99C05277}" srcOrd="1" destOrd="0" presId="urn:microsoft.com/office/officeart/2005/8/layout/vList2"/>
    <dgm:cxn modelId="{E4178CCB-6738-4105-A67D-1D01C69ABD83}" type="presParOf" srcId="{9C5C077F-EBF8-4D10-9931-1375B2603B32}" destId="{33FCA9C7-4DA4-4A2F-B7F5-FA40436AB204}" srcOrd="2" destOrd="0" presId="urn:microsoft.com/office/officeart/2005/8/layout/vList2"/>
    <dgm:cxn modelId="{09F5FA50-86C2-48D9-A0E6-2FAA4CBC7F10}" type="presParOf" srcId="{9C5C077F-EBF8-4D10-9931-1375B2603B32}" destId="{E7E824CC-15AF-46E4-B9B8-89C65329CFF8}" srcOrd="3" destOrd="0" presId="urn:microsoft.com/office/officeart/2005/8/layout/vList2"/>
    <dgm:cxn modelId="{A0BE5CAD-635C-42F2-B6CC-9EA44E09F0E2}" type="presParOf" srcId="{9C5C077F-EBF8-4D10-9931-1375B2603B32}" destId="{48960723-8C29-46B1-BCD4-185402B3D48D}"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16DAC5-E150-42F2-991D-A79346F7E9EE}" type="doc">
      <dgm:prSet loTypeId="urn:microsoft.com/office/officeart/2005/8/layout/hierarchy2" loCatId="hierarchy" qsTypeId="urn:microsoft.com/office/officeart/2005/8/quickstyle/simple1" qsCatId="simple" csTypeId="urn:microsoft.com/office/officeart/2005/8/colors/accent5_1" csCatId="accent5" phldr="1"/>
      <dgm:spPr/>
      <dgm:t>
        <a:bodyPr/>
        <a:lstStyle/>
        <a:p>
          <a:endParaRPr lang="en-IN"/>
        </a:p>
      </dgm:t>
    </dgm:pt>
    <dgm:pt modelId="{169BE5D8-EB20-427B-9B42-3EB4EAA640BE}">
      <dgm:prSet phldrT="[Text]"/>
      <dgm:spPr/>
      <dgm:t>
        <a:bodyPr/>
        <a:lstStyle/>
        <a:p>
          <a:r>
            <a:rPr lang="en-US" dirty="0" smtClean="0"/>
            <a:t>TOTAL BODY FLUID</a:t>
          </a:r>
          <a:endParaRPr lang="en-IN" dirty="0"/>
        </a:p>
      </dgm:t>
    </dgm:pt>
    <dgm:pt modelId="{B293F512-6E4F-46F6-A9B4-796828979B27}" type="parTrans" cxnId="{48EEA53F-9976-40B6-B0D9-850E3E04520B}">
      <dgm:prSet/>
      <dgm:spPr/>
      <dgm:t>
        <a:bodyPr/>
        <a:lstStyle/>
        <a:p>
          <a:endParaRPr lang="en-IN"/>
        </a:p>
      </dgm:t>
    </dgm:pt>
    <dgm:pt modelId="{6F7B81A9-44FA-4A01-8B38-04DDE56A9FDD}" type="sibTrans" cxnId="{48EEA53F-9976-40B6-B0D9-850E3E04520B}">
      <dgm:prSet/>
      <dgm:spPr/>
      <dgm:t>
        <a:bodyPr/>
        <a:lstStyle/>
        <a:p>
          <a:endParaRPr lang="en-IN"/>
        </a:p>
      </dgm:t>
    </dgm:pt>
    <dgm:pt modelId="{6910BF50-7582-435C-A931-57BE6B5EF3C7}">
      <dgm:prSet phldrT="[Text]"/>
      <dgm:spPr/>
      <dgm:t>
        <a:bodyPr/>
        <a:lstStyle/>
        <a:p>
          <a:r>
            <a:rPr lang="en-US" dirty="0" smtClean="0"/>
            <a:t>60% of the body weight in man</a:t>
          </a:r>
          <a:endParaRPr lang="en-IN" dirty="0"/>
        </a:p>
      </dgm:t>
    </dgm:pt>
    <dgm:pt modelId="{D70B8B72-DC94-410C-BDE9-ACA5EC26045A}" type="parTrans" cxnId="{A341643A-4337-4FEE-A3CF-0AC6DAFE5142}">
      <dgm:prSet/>
      <dgm:spPr/>
      <dgm:t>
        <a:bodyPr/>
        <a:lstStyle/>
        <a:p>
          <a:endParaRPr lang="en-IN"/>
        </a:p>
      </dgm:t>
    </dgm:pt>
    <dgm:pt modelId="{2BC33531-B009-4CB1-95A0-A690602DBA8D}" type="sibTrans" cxnId="{A341643A-4337-4FEE-A3CF-0AC6DAFE5142}">
      <dgm:prSet/>
      <dgm:spPr/>
      <dgm:t>
        <a:bodyPr/>
        <a:lstStyle/>
        <a:p>
          <a:endParaRPr lang="en-IN"/>
        </a:p>
      </dgm:t>
    </dgm:pt>
    <dgm:pt modelId="{6EB6691C-0CA1-4D45-AB16-9698DBF38129}">
      <dgm:prSet phldrT="[Text]"/>
      <dgm:spPr/>
      <dgm:t>
        <a:bodyPr/>
        <a:lstStyle/>
        <a:p>
          <a:r>
            <a:rPr lang="en-US" dirty="0" smtClean="0"/>
            <a:t>50% of the body weight in woman</a:t>
          </a:r>
          <a:endParaRPr lang="en-IN" dirty="0"/>
        </a:p>
      </dgm:t>
    </dgm:pt>
    <dgm:pt modelId="{21F42719-2856-4E9A-ABE2-E9C1C0F1367F}" type="parTrans" cxnId="{BCB8B760-20EB-49EA-A55B-5F008E866435}">
      <dgm:prSet/>
      <dgm:spPr/>
      <dgm:t>
        <a:bodyPr/>
        <a:lstStyle/>
        <a:p>
          <a:endParaRPr lang="en-IN"/>
        </a:p>
      </dgm:t>
    </dgm:pt>
    <dgm:pt modelId="{20A17B88-C1F5-4CC6-8150-773E0949812F}" type="sibTrans" cxnId="{BCB8B760-20EB-49EA-A55B-5F008E866435}">
      <dgm:prSet/>
      <dgm:spPr/>
      <dgm:t>
        <a:bodyPr/>
        <a:lstStyle/>
        <a:p>
          <a:endParaRPr lang="en-IN"/>
        </a:p>
      </dgm:t>
    </dgm:pt>
    <dgm:pt modelId="{9EDDA8A8-B771-4182-8F7A-CE6643EB6465}">
      <dgm:prSet phldrT="[Text]"/>
      <dgm:spPr/>
      <dgm:t>
        <a:bodyPr/>
        <a:lstStyle/>
        <a:p>
          <a:r>
            <a:rPr lang="en-US" dirty="0" smtClean="0"/>
            <a:t>70-75% of the body weight in infants</a:t>
          </a:r>
          <a:endParaRPr lang="en-IN" dirty="0"/>
        </a:p>
      </dgm:t>
    </dgm:pt>
    <dgm:pt modelId="{62242CD4-946A-4200-BCC6-9607B40EC628}" type="parTrans" cxnId="{39E506B0-87D7-4B30-8B2D-82CC7E07FA27}">
      <dgm:prSet/>
      <dgm:spPr/>
      <dgm:t>
        <a:bodyPr/>
        <a:lstStyle/>
        <a:p>
          <a:endParaRPr lang="en-IN"/>
        </a:p>
      </dgm:t>
    </dgm:pt>
    <dgm:pt modelId="{6180F453-713A-4A1B-8BD7-BCAFA5B6BA76}" type="sibTrans" cxnId="{39E506B0-87D7-4B30-8B2D-82CC7E07FA27}">
      <dgm:prSet/>
      <dgm:spPr/>
      <dgm:t>
        <a:bodyPr/>
        <a:lstStyle/>
        <a:p>
          <a:endParaRPr lang="en-IN"/>
        </a:p>
      </dgm:t>
    </dgm:pt>
    <dgm:pt modelId="{0245D791-04D6-4C51-857B-095A276124B2}" type="pres">
      <dgm:prSet presAssocID="{1A16DAC5-E150-42F2-991D-A79346F7E9EE}" presName="diagram" presStyleCnt="0">
        <dgm:presLayoutVars>
          <dgm:chPref val="1"/>
          <dgm:dir/>
          <dgm:animOne val="branch"/>
          <dgm:animLvl val="lvl"/>
          <dgm:resizeHandles val="exact"/>
        </dgm:presLayoutVars>
      </dgm:prSet>
      <dgm:spPr/>
      <dgm:t>
        <a:bodyPr/>
        <a:lstStyle/>
        <a:p>
          <a:endParaRPr lang="en-IN"/>
        </a:p>
      </dgm:t>
    </dgm:pt>
    <dgm:pt modelId="{3BBD57EF-4243-4B3F-9FB3-F4D3B716C6DD}" type="pres">
      <dgm:prSet presAssocID="{169BE5D8-EB20-427B-9B42-3EB4EAA640BE}" presName="root1" presStyleCnt="0"/>
      <dgm:spPr/>
    </dgm:pt>
    <dgm:pt modelId="{6763E254-B688-4F51-ABC9-F2C1FDF28109}" type="pres">
      <dgm:prSet presAssocID="{169BE5D8-EB20-427B-9B42-3EB4EAA640BE}" presName="LevelOneTextNode" presStyleLbl="node0" presStyleIdx="0" presStyleCnt="1">
        <dgm:presLayoutVars>
          <dgm:chPref val="3"/>
        </dgm:presLayoutVars>
      </dgm:prSet>
      <dgm:spPr/>
      <dgm:t>
        <a:bodyPr/>
        <a:lstStyle/>
        <a:p>
          <a:endParaRPr lang="en-IN"/>
        </a:p>
      </dgm:t>
    </dgm:pt>
    <dgm:pt modelId="{642CB3E0-F567-4383-B60B-FEC4BDD98E52}" type="pres">
      <dgm:prSet presAssocID="{169BE5D8-EB20-427B-9B42-3EB4EAA640BE}" presName="level2hierChild" presStyleCnt="0"/>
      <dgm:spPr/>
    </dgm:pt>
    <dgm:pt modelId="{91D26AA6-16E7-4AD9-BA2A-F6C8FDCBFF79}" type="pres">
      <dgm:prSet presAssocID="{D70B8B72-DC94-410C-BDE9-ACA5EC26045A}" presName="conn2-1" presStyleLbl="parChTrans1D2" presStyleIdx="0" presStyleCnt="3"/>
      <dgm:spPr/>
      <dgm:t>
        <a:bodyPr/>
        <a:lstStyle/>
        <a:p>
          <a:endParaRPr lang="en-IN"/>
        </a:p>
      </dgm:t>
    </dgm:pt>
    <dgm:pt modelId="{6C88231B-707D-4F65-AB68-78A67C83872F}" type="pres">
      <dgm:prSet presAssocID="{D70B8B72-DC94-410C-BDE9-ACA5EC26045A}" presName="connTx" presStyleLbl="parChTrans1D2" presStyleIdx="0" presStyleCnt="3"/>
      <dgm:spPr/>
      <dgm:t>
        <a:bodyPr/>
        <a:lstStyle/>
        <a:p>
          <a:endParaRPr lang="en-IN"/>
        </a:p>
      </dgm:t>
    </dgm:pt>
    <dgm:pt modelId="{FD3EFD82-E268-4008-A2D6-20D8EA7E26BA}" type="pres">
      <dgm:prSet presAssocID="{6910BF50-7582-435C-A931-57BE6B5EF3C7}" presName="root2" presStyleCnt="0"/>
      <dgm:spPr/>
    </dgm:pt>
    <dgm:pt modelId="{0F32047C-F9FE-48E9-86AC-14DFCBD07DF1}" type="pres">
      <dgm:prSet presAssocID="{6910BF50-7582-435C-A931-57BE6B5EF3C7}" presName="LevelTwoTextNode" presStyleLbl="node2" presStyleIdx="0" presStyleCnt="3">
        <dgm:presLayoutVars>
          <dgm:chPref val="3"/>
        </dgm:presLayoutVars>
      </dgm:prSet>
      <dgm:spPr/>
      <dgm:t>
        <a:bodyPr/>
        <a:lstStyle/>
        <a:p>
          <a:endParaRPr lang="en-IN"/>
        </a:p>
      </dgm:t>
    </dgm:pt>
    <dgm:pt modelId="{80277091-8994-4620-B0FA-B3A8B7116161}" type="pres">
      <dgm:prSet presAssocID="{6910BF50-7582-435C-A931-57BE6B5EF3C7}" presName="level3hierChild" presStyleCnt="0"/>
      <dgm:spPr/>
    </dgm:pt>
    <dgm:pt modelId="{F9A20763-284D-41AF-AC2E-49B328ECAB7B}" type="pres">
      <dgm:prSet presAssocID="{21F42719-2856-4E9A-ABE2-E9C1C0F1367F}" presName="conn2-1" presStyleLbl="parChTrans1D2" presStyleIdx="1" presStyleCnt="3"/>
      <dgm:spPr/>
      <dgm:t>
        <a:bodyPr/>
        <a:lstStyle/>
        <a:p>
          <a:endParaRPr lang="en-IN"/>
        </a:p>
      </dgm:t>
    </dgm:pt>
    <dgm:pt modelId="{D4577D1D-C706-43F7-AC12-ABAA7C205A99}" type="pres">
      <dgm:prSet presAssocID="{21F42719-2856-4E9A-ABE2-E9C1C0F1367F}" presName="connTx" presStyleLbl="parChTrans1D2" presStyleIdx="1" presStyleCnt="3"/>
      <dgm:spPr/>
      <dgm:t>
        <a:bodyPr/>
        <a:lstStyle/>
        <a:p>
          <a:endParaRPr lang="en-IN"/>
        </a:p>
      </dgm:t>
    </dgm:pt>
    <dgm:pt modelId="{12672731-FD7A-47F5-A229-3D9986370A5E}" type="pres">
      <dgm:prSet presAssocID="{6EB6691C-0CA1-4D45-AB16-9698DBF38129}" presName="root2" presStyleCnt="0"/>
      <dgm:spPr/>
    </dgm:pt>
    <dgm:pt modelId="{E416F5C7-2821-4085-8C49-7742F1B432BD}" type="pres">
      <dgm:prSet presAssocID="{6EB6691C-0CA1-4D45-AB16-9698DBF38129}" presName="LevelTwoTextNode" presStyleLbl="node2" presStyleIdx="1" presStyleCnt="3">
        <dgm:presLayoutVars>
          <dgm:chPref val="3"/>
        </dgm:presLayoutVars>
      </dgm:prSet>
      <dgm:spPr/>
      <dgm:t>
        <a:bodyPr/>
        <a:lstStyle/>
        <a:p>
          <a:endParaRPr lang="en-IN"/>
        </a:p>
      </dgm:t>
    </dgm:pt>
    <dgm:pt modelId="{3AFD0801-A812-4C1A-98B7-FE6DF6C1F3F6}" type="pres">
      <dgm:prSet presAssocID="{6EB6691C-0CA1-4D45-AB16-9698DBF38129}" presName="level3hierChild" presStyleCnt="0"/>
      <dgm:spPr/>
    </dgm:pt>
    <dgm:pt modelId="{AC4E419F-95E6-43B4-A1CF-28C074A98B03}" type="pres">
      <dgm:prSet presAssocID="{62242CD4-946A-4200-BCC6-9607B40EC628}" presName="conn2-1" presStyleLbl="parChTrans1D2" presStyleIdx="2" presStyleCnt="3"/>
      <dgm:spPr/>
      <dgm:t>
        <a:bodyPr/>
        <a:lstStyle/>
        <a:p>
          <a:endParaRPr lang="en-IN"/>
        </a:p>
      </dgm:t>
    </dgm:pt>
    <dgm:pt modelId="{6E852D3A-AACD-45C7-BBD6-1BA58AF4270B}" type="pres">
      <dgm:prSet presAssocID="{62242CD4-946A-4200-BCC6-9607B40EC628}" presName="connTx" presStyleLbl="parChTrans1D2" presStyleIdx="2" presStyleCnt="3"/>
      <dgm:spPr/>
      <dgm:t>
        <a:bodyPr/>
        <a:lstStyle/>
        <a:p>
          <a:endParaRPr lang="en-IN"/>
        </a:p>
      </dgm:t>
    </dgm:pt>
    <dgm:pt modelId="{2E0C6AB1-A375-440B-961E-BA34E6024DDD}" type="pres">
      <dgm:prSet presAssocID="{9EDDA8A8-B771-4182-8F7A-CE6643EB6465}" presName="root2" presStyleCnt="0"/>
      <dgm:spPr/>
    </dgm:pt>
    <dgm:pt modelId="{AB86FCEB-F5AD-4FE6-8211-DEDEC7FFBFCD}" type="pres">
      <dgm:prSet presAssocID="{9EDDA8A8-B771-4182-8F7A-CE6643EB6465}" presName="LevelTwoTextNode" presStyleLbl="node2" presStyleIdx="2" presStyleCnt="3">
        <dgm:presLayoutVars>
          <dgm:chPref val="3"/>
        </dgm:presLayoutVars>
      </dgm:prSet>
      <dgm:spPr/>
      <dgm:t>
        <a:bodyPr/>
        <a:lstStyle/>
        <a:p>
          <a:endParaRPr lang="en-IN"/>
        </a:p>
      </dgm:t>
    </dgm:pt>
    <dgm:pt modelId="{EEA9CC9C-CFFC-459B-A484-DBC15D5B40D9}" type="pres">
      <dgm:prSet presAssocID="{9EDDA8A8-B771-4182-8F7A-CE6643EB6465}" presName="level3hierChild" presStyleCnt="0"/>
      <dgm:spPr/>
    </dgm:pt>
  </dgm:ptLst>
  <dgm:cxnLst>
    <dgm:cxn modelId="{F83A5C11-EEC8-4FF5-A388-5E3B795131E1}" type="presOf" srcId="{21F42719-2856-4E9A-ABE2-E9C1C0F1367F}" destId="{D4577D1D-C706-43F7-AC12-ABAA7C205A99}" srcOrd="1" destOrd="0" presId="urn:microsoft.com/office/officeart/2005/8/layout/hierarchy2"/>
    <dgm:cxn modelId="{BCB8B760-20EB-49EA-A55B-5F008E866435}" srcId="{169BE5D8-EB20-427B-9B42-3EB4EAA640BE}" destId="{6EB6691C-0CA1-4D45-AB16-9698DBF38129}" srcOrd="1" destOrd="0" parTransId="{21F42719-2856-4E9A-ABE2-E9C1C0F1367F}" sibTransId="{20A17B88-C1F5-4CC6-8150-773E0949812F}"/>
    <dgm:cxn modelId="{B3A47AC1-FCB0-49BE-AB13-F052388B3B42}" type="presOf" srcId="{169BE5D8-EB20-427B-9B42-3EB4EAA640BE}" destId="{6763E254-B688-4F51-ABC9-F2C1FDF28109}" srcOrd="0" destOrd="0" presId="urn:microsoft.com/office/officeart/2005/8/layout/hierarchy2"/>
    <dgm:cxn modelId="{A2AEF5F4-97FD-4E86-B1B0-835756E3CD2B}" type="presOf" srcId="{D70B8B72-DC94-410C-BDE9-ACA5EC26045A}" destId="{6C88231B-707D-4F65-AB68-78A67C83872F}" srcOrd="1" destOrd="0" presId="urn:microsoft.com/office/officeart/2005/8/layout/hierarchy2"/>
    <dgm:cxn modelId="{DA3FA46C-2D1E-4814-9D51-F818C38C70EA}" type="presOf" srcId="{21F42719-2856-4E9A-ABE2-E9C1C0F1367F}" destId="{F9A20763-284D-41AF-AC2E-49B328ECAB7B}" srcOrd="0" destOrd="0" presId="urn:microsoft.com/office/officeart/2005/8/layout/hierarchy2"/>
    <dgm:cxn modelId="{48EEA53F-9976-40B6-B0D9-850E3E04520B}" srcId="{1A16DAC5-E150-42F2-991D-A79346F7E9EE}" destId="{169BE5D8-EB20-427B-9B42-3EB4EAA640BE}" srcOrd="0" destOrd="0" parTransId="{B293F512-6E4F-46F6-A9B4-796828979B27}" sibTransId="{6F7B81A9-44FA-4A01-8B38-04DDE56A9FDD}"/>
    <dgm:cxn modelId="{4A4BF387-42CE-4BBD-A7EE-865887175640}" type="presOf" srcId="{6910BF50-7582-435C-A931-57BE6B5EF3C7}" destId="{0F32047C-F9FE-48E9-86AC-14DFCBD07DF1}" srcOrd="0" destOrd="0" presId="urn:microsoft.com/office/officeart/2005/8/layout/hierarchy2"/>
    <dgm:cxn modelId="{DF3A3A75-FDF2-40C9-ADA3-E50524B3A215}" type="presOf" srcId="{D70B8B72-DC94-410C-BDE9-ACA5EC26045A}" destId="{91D26AA6-16E7-4AD9-BA2A-F6C8FDCBFF79}" srcOrd="0" destOrd="0" presId="urn:microsoft.com/office/officeart/2005/8/layout/hierarchy2"/>
    <dgm:cxn modelId="{892DA85F-DD0D-4A2D-83A5-8808E249A895}" type="presOf" srcId="{6EB6691C-0CA1-4D45-AB16-9698DBF38129}" destId="{E416F5C7-2821-4085-8C49-7742F1B432BD}" srcOrd="0" destOrd="0" presId="urn:microsoft.com/office/officeart/2005/8/layout/hierarchy2"/>
    <dgm:cxn modelId="{53101E4A-05E9-46A5-AB30-2978C400FE12}" type="presOf" srcId="{62242CD4-946A-4200-BCC6-9607B40EC628}" destId="{AC4E419F-95E6-43B4-A1CF-28C074A98B03}" srcOrd="0" destOrd="0" presId="urn:microsoft.com/office/officeart/2005/8/layout/hierarchy2"/>
    <dgm:cxn modelId="{39E506B0-87D7-4B30-8B2D-82CC7E07FA27}" srcId="{169BE5D8-EB20-427B-9B42-3EB4EAA640BE}" destId="{9EDDA8A8-B771-4182-8F7A-CE6643EB6465}" srcOrd="2" destOrd="0" parTransId="{62242CD4-946A-4200-BCC6-9607B40EC628}" sibTransId="{6180F453-713A-4A1B-8BD7-BCAFA5B6BA76}"/>
    <dgm:cxn modelId="{622BF26A-78D2-43F8-8124-0BC47A4B5119}" type="presOf" srcId="{9EDDA8A8-B771-4182-8F7A-CE6643EB6465}" destId="{AB86FCEB-F5AD-4FE6-8211-DEDEC7FFBFCD}" srcOrd="0" destOrd="0" presId="urn:microsoft.com/office/officeart/2005/8/layout/hierarchy2"/>
    <dgm:cxn modelId="{49BD8082-BCD5-4BAA-83BA-08A1DC9B4BA5}" type="presOf" srcId="{62242CD4-946A-4200-BCC6-9607B40EC628}" destId="{6E852D3A-AACD-45C7-BBD6-1BA58AF4270B}" srcOrd="1" destOrd="0" presId="urn:microsoft.com/office/officeart/2005/8/layout/hierarchy2"/>
    <dgm:cxn modelId="{A341643A-4337-4FEE-A3CF-0AC6DAFE5142}" srcId="{169BE5D8-EB20-427B-9B42-3EB4EAA640BE}" destId="{6910BF50-7582-435C-A931-57BE6B5EF3C7}" srcOrd="0" destOrd="0" parTransId="{D70B8B72-DC94-410C-BDE9-ACA5EC26045A}" sibTransId="{2BC33531-B009-4CB1-95A0-A690602DBA8D}"/>
    <dgm:cxn modelId="{72D587A6-898D-4525-83F8-6AABB021A2F8}" type="presOf" srcId="{1A16DAC5-E150-42F2-991D-A79346F7E9EE}" destId="{0245D791-04D6-4C51-857B-095A276124B2}" srcOrd="0" destOrd="0" presId="urn:microsoft.com/office/officeart/2005/8/layout/hierarchy2"/>
    <dgm:cxn modelId="{6A03B739-7FC0-4F16-96FF-AFC7FC33AC07}" type="presParOf" srcId="{0245D791-04D6-4C51-857B-095A276124B2}" destId="{3BBD57EF-4243-4B3F-9FB3-F4D3B716C6DD}" srcOrd="0" destOrd="0" presId="urn:microsoft.com/office/officeart/2005/8/layout/hierarchy2"/>
    <dgm:cxn modelId="{BF4ABBDC-9E07-478B-A6D1-7C9E2A30EAB4}" type="presParOf" srcId="{3BBD57EF-4243-4B3F-9FB3-F4D3B716C6DD}" destId="{6763E254-B688-4F51-ABC9-F2C1FDF28109}" srcOrd="0" destOrd="0" presId="urn:microsoft.com/office/officeart/2005/8/layout/hierarchy2"/>
    <dgm:cxn modelId="{F8E9AE20-B7FA-4636-A813-1CF386B9B0B7}" type="presParOf" srcId="{3BBD57EF-4243-4B3F-9FB3-F4D3B716C6DD}" destId="{642CB3E0-F567-4383-B60B-FEC4BDD98E52}" srcOrd="1" destOrd="0" presId="urn:microsoft.com/office/officeart/2005/8/layout/hierarchy2"/>
    <dgm:cxn modelId="{810B526D-B98A-4B51-8561-C3ECB4A57733}" type="presParOf" srcId="{642CB3E0-F567-4383-B60B-FEC4BDD98E52}" destId="{91D26AA6-16E7-4AD9-BA2A-F6C8FDCBFF79}" srcOrd="0" destOrd="0" presId="urn:microsoft.com/office/officeart/2005/8/layout/hierarchy2"/>
    <dgm:cxn modelId="{41386685-7F3C-4552-8E1D-D91AAFC67081}" type="presParOf" srcId="{91D26AA6-16E7-4AD9-BA2A-F6C8FDCBFF79}" destId="{6C88231B-707D-4F65-AB68-78A67C83872F}" srcOrd="0" destOrd="0" presId="urn:microsoft.com/office/officeart/2005/8/layout/hierarchy2"/>
    <dgm:cxn modelId="{81C39CE4-B30F-4463-8FD1-547F26D6BC56}" type="presParOf" srcId="{642CB3E0-F567-4383-B60B-FEC4BDD98E52}" destId="{FD3EFD82-E268-4008-A2D6-20D8EA7E26BA}" srcOrd="1" destOrd="0" presId="urn:microsoft.com/office/officeart/2005/8/layout/hierarchy2"/>
    <dgm:cxn modelId="{A05CCBE2-CEA2-4420-8D86-857A4A466E6A}" type="presParOf" srcId="{FD3EFD82-E268-4008-A2D6-20D8EA7E26BA}" destId="{0F32047C-F9FE-48E9-86AC-14DFCBD07DF1}" srcOrd="0" destOrd="0" presId="urn:microsoft.com/office/officeart/2005/8/layout/hierarchy2"/>
    <dgm:cxn modelId="{09B460C1-E41C-45D7-859A-C07DB7755F61}" type="presParOf" srcId="{FD3EFD82-E268-4008-A2D6-20D8EA7E26BA}" destId="{80277091-8994-4620-B0FA-B3A8B7116161}" srcOrd="1" destOrd="0" presId="urn:microsoft.com/office/officeart/2005/8/layout/hierarchy2"/>
    <dgm:cxn modelId="{A233F185-B9EA-4309-BF36-FDB533F2719D}" type="presParOf" srcId="{642CB3E0-F567-4383-B60B-FEC4BDD98E52}" destId="{F9A20763-284D-41AF-AC2E-49B328ECAB7B}" srcOrd="2" destOrd="0" presId="urn:microsoft.com/office/officeart/2005/8/layout/hierarchy2"/>
    <dgm:cxn modelId="{043520B4-A825-4534-8170-1DCFD0054718}" type="presParOf" srcId="{F9A20763-284D-41AF-AC2E-49B328ECAB7B}" destId="{D4577D1D-C706-43F7-AC12-ABAA7C205A99}" srcOrd="0" destOrd="0" presId="urn:microsoft.com/office/officeart/2005/8/layout/hierarchy2"/>
    <dgm:cxn modelId="{82FE61D8-954A-484B-8E0F-4CC5A6E636BE}" type="presParOf" srcId="{642CB3E0-F567-4383-B60B-FEC4BDD98E52}" destId="{12672731-FD7A-47F5-A229-3D9986370A5E}" srcOrd="3" destOrd="0" presId="urn:microsoft.com/office/officeart/2005/8/layout/hierarchy2"/>
    <dgm:cxn modelId="{559803F1-8136-4161-A1AB-25476677F49F}" type="presParOf" srcId="{12672731-FD7A-47F5-A229-3D9986370A5E}" destId="{E416F5C7-2821-4085-8C49-7742F1B432BD}" srcOrd="0" destOrd="0" presId="urn:microsoft.com/office/officeart/2005/8/layout/hierarchy2"/>
    <dgm:cxn modelId="{5FACEAC0-B9AD-4A9B-8BAE-04608C6A400B}" type="presParOf" srcId="{12672731-FD7A-47F5-A229-3D9986370A5E}" destId="{3AFD0801-A812-4C1A-98B7-FE6DF6C1F3F6}" srcOrd="1" destOrd="0" presId="urn:microsoft.com/office/officeart/2005/8/layout/hierarchy2"/>
    <dgm:cxn modelId="{321843C0-3AA5-4506-BBED-226EC6E2EC8A}" type="presParOf" srcId="{642CB3E0-F567-4383-B60B-FEC4BDD98E52}" destId="{AC4E419F-95E6-43B4-A1CF-28C074A98B03}" srcOrd="4" destOrd="0" presId="urn:microsoft.com/office/officeart/2005/8/layout/hierarchy2"/>
    <dgm:cxn modelId="{970BF59D-1E3F-4146-A844-4E3C97985E61}" type="presParOf" srcId="{AC4E419F-95E6-43B4-A1CF-28C074A98B03}" destId="{6E852D3A-AACD-45C7-BBD6-1BA58AF4270B}" srcOrd="0" destOrd="0" presId="urn:microsoft.com/office/officeart/2005/8/layout/hierarchy2"/>
    <dgm:cxn modelId="{CF61DCA4-1B26-4C9C-BF46-B2889E09B12C}" type="presParOf" srcId="{642CB3E0-F567-4383-B60B-FEC4BDD98E52}" destId="{2E0C6AB1-A375-440B-961E-BA34E6024DDD}" srcOrd="5" destOrd="0" presId="urn:microsoft.com/office/officeart/2005/8/layout/hierarchy2"/>
    <dgm:cxn modelId="{8C94F86E-6043-4D37-B9B1-F868D44549EB}" type="presParOf" srcId="{2E0C6AB1-A375-440B-961E-BA34E6024DDD}" destId="{AB86FCEB-F5AD-4FE6-8211-DEDEC7FFBFCD}" srcOrd="0" destOrd="0" presId="urn:microsoft.com/office/officeart/2005/8/layout/hierarchy2"/>
    <dgm:cxn modelId="{2F28829A-92F1-4B87-A759-756929835791}" type="presParOf" srcId="{2E0C6AB1-A375-440B-961E-BA34E6024DDD}" destId="{EEA9CC9C-CFFC-459B-A484-DBC15D5B40D9}"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13B9CC-55E3-45CC-9FC2-016E8CF9FC04}"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n-IN"/>
        </a:p>
      </dgm:t>
    </dgm:pt>
    <dgm:pt modelId="{07CD8811-5FD3-4DCC-85CE-5F0D6554171A}">
      <dgm:prSet phldrT="[Text]" custT="1"/>
      <dgm:spPr/>
      <dgm:t>
        <a:bodyPr/>
        <a:lstStyle/>
        <a:p>
          <a:r>
            <a:rPr lang="en-US" sz="2800" b="1" dirty="0" smtClean="0"/>
            <a:t>TOTAL BODY FLUID </a:t>
          </a:r>
        </a:p>
        <a:p>
          <a:r>
            <a:rPr lang="en-US" sz="2000" dirty="0" smtClean="0"/>
            <a:t>60% of body weight in adult man, </a:t>
          </a:r>
          <a:r>
            <a:rPr lang="en-US" sz="2000" dirty="0" err="1" smtClean="0"/>
            <a:t>i.e</a:t>
          </a:r>
          <a:r>
            <a:rPr lang="en-US" sz="2000" dirty="0" smtClean="0"/>
            <a:t>, 42L in 70kg man </a:t>
          </a:r>
          <a:endParaRPr lang="en-IN" sz="2000" dirty="0"/>
        </a:p>
      </dgm:t>
    </dgm:pt>
    <dgm:pt modelId="{682B3D4D-DA02-4F78-B1FF-8A723A7924B3}" type="parTrans" cxnId="{9383BC11-6A1D-4851-8104-5ABD0BF71881}">
      <dgm:prSet/>
      <dgm:spPr/>
      <dgm:t>
        <a:bodyPr/>
        <a:lstStyle/>
        <a:p>
          <a:endParaRPr lang="en-IN"/>
        </a:p>
      </dgm:t>
    </dgm:pt>
    <dgm:pt modelId="{AECF2166-1828-4A62-8161-A114125D6A21}" type="sibTrans" cxnId="{9383BC11-6A1D-4851-8104-5ABD0BF71881}">
      <dgm:prSet/>
      <dgm:spPr/>
      <dgm:t>
        <a:bodyPr/>
        <a:lstStyle/>
        <a:p>
          <a:endParaRPr lang="en-IN"/>
        </a:p>
      </dgm:t>
    </dgm:pt>
    <dgm:pt modelId="{0D9D075C-9DFF-4C39-88AE-6CB03970B561}">
      <dgm:prSet phldrT="[Text]"/>
      <dgm:spPr/>
      <dgm:t>
        <a:bodyPr/>
        <a:lstStyle/>
        <a:p>
          <a:r>
            <a:rPr lang="en-US" smtClean="0"/>
            <a:t>Extracellular fluid : 20% of body weight</a:t>
          </a:r>
          <a:endParaRPr lang="en-IN" dirty="0"/>
        </a:p>
      </dgm:t>
    </dgm:pt>
    <dgm:pt modelId="{B30FD7AD-8BF0-4E02-BABC-D4D351CA5444}" type="parTrans" cxnId="{F043A7B2-5C5B-40E4-BBF5-CAD57DA87C2F}">
      <dgm:prSet/>
      <dgm:spPr/>
      <dgm:t>
        <a:bodyPr/>
        <a:lstStyle/>
        <a:p>
          <a:endParaRPr lang="en-IN"/>
        </a:p>
      </dgm:t>
    </dgm:pt>
    <dgm:pt modelId="{6C1F1A96-D57B-4385-9EBB-E1CD52768A26}" type="sibTrans" cxnId="{F043A7B2-5C5B-40E4-BBF5-CAD57DA87C2F}">
      <dgm:prSet/>
      <dgm:spPr/>
      <dgm:t>
        <a:bodyPr/>
        <a:lstStyle/>
        <a:p>
          <a:endParaRPr lang="en-IN"/>
        </a:p>
      </dgm:t>
    </dgm:pt>
    <dgm:pt modelId="{D986BFD2-EE81-4441-930A-E36BDECB6424}">
      <dgm:prSet phldrT="[Text]"/>
      <dgm:spPr/>
      <dgm:t>
        <a:bodyPr/>
        <a:lstStyle/>
        <a:p>
          <a:r>
            <a:rPr lang="en-US" b="1" dirty="0" smtClean="0"/>
            <a:t>TRANSCELLULAR FLUID</a:t>
          </a:r>
        </a:p>
        <a:p>
          <a:r>
            <a:rPr lang="en-US" dirty="0" smtClean="0"/>
            <a:t>1-2 </a:t>
          </a:r>
          <a:r>
            <a:rPr lang="en-US" dirty="0" err="1" smtClean="0"/>
            <a:t>litres</a:t>
          </a:r>
          <a:endParaRPr lang="en-US" dirty="0" smtClean="0"/>
        </a:p>
        <a:p>
          <a:endParaRPr lang="en-IN" dirty="0"/>
        </a:p>
      </dgm:t>
    </dgm:pt>
    <dgm:pt modelId="{A5E0366E-B607-4CD2-848E-027C8C62B9C2}" type="parTrans" cxnId="{5B5B515F-B44D-4A18-AB34-892A5079E379}">
      <dgm:prSet/>
      <dgm:spPr/>
      <dgm:t>
        <a:bodyPr/>
        <a:lstStyle/>
        <a:p>
          <a:endParaRPr lang="en-IN"/>
        </a:p>
      </dgm:t>
    </dgm:pt>
    <dgm:pt modelId="{002D1D0A-C382-4885-9302-D3B229D86F5D}" type="sibTrans" cxnId="{5B5B515F-B44D-4A18-AB34-892A5079E379}">
      <dgm:prSet/>
      <dgm:spPr/>
      <dgm:t>
        <a:bodyPr/>
        <a:lstStyle/>
        <a:p>
          <a:endParaRPr lang="en-IN"/>
        </a:p>
      </dgm:t>
    </dgm:pt>
    <dgm:pt modelId="{115C29DD-97A8-46D1-AFAC-6E515AB9EA12}">
      <dgm:prSet phldrT="[Text]"/>
      <dgm:spPr/>
      <dgm:t>
        <a:bodyPr/>
        <a:lstStyle/>
        <a:p>
          <a:r>
            <a:rPr lang="en-US" b="1" dirty="0" smtClean="0"/>
            <a:t>INTRACELLULAR FLUID</a:t>
          </a:r>
        </a:p>
        <a:p>
          <a:r>
            <a:rPr lang="en-US" dirty="0" smtClean="0"/>
            <a:t>40% of body weight, 28L</a:t>
          </a:r>
          <a:endParaRPr lang="en-IN" dirty="0"/>
        </a:p>
      </dgm:t>
    </dgm:pt>
    <dgm:pt modelId="{70F8B002-5C9C-4B95-AEB2-22375F169FAE}" type="sibTrans" cxnId="{69E5B5EC-727E-4538-B1CB-29CC3B89C299}">
      <dgm:prSet/>
      <dgm:spPr/>
      <dgm:t>
        <a:bodyPr/>
        <a:lstStyle/>
        <a:p>
          <a:endParaRPr lang="en-IN"/>
        </a:p>
      </dgm:t>
    </dgm:pt>
    <dgm:pt modelId="{EFC1C166-65B8-4FB7-86D3-FDE0A1E726E7}" type="parTrans" cxnId="{69E5B5EC-727E-4538-B1CB-29CC3B89C299}">
      <dgm:prSet/>
      <dgm:spPr/>
      <dgm:t>
        <a:bodyPr/>
        <a:lstStyle/>
        <a:p>
          <a:endParaRPr lang="en-IN"/>
        </a:p>
      </dgm:t>
    </dgm:pt>
    <dgm:pt modelId="{CA32FF0F-34C2-4836-A829-54198E078A82}" type="pres">
      <dgm:prSet presAssocID="{9C13B9CC-55E3-45CC-9FC2-016E8CF9FC04}" presName="hierChild1" presStyleCnt="0">
        <dgm:presLayoutVars>
          <dgm:orgChart val="1"/>
          <dgm:chPref val="1"/>
          <dgm:dir/>
          <dgm:animOne val="branch"/>
          <dgm:animLvl val="lvl"/>
          <dgm:resizeHandles/>
        </dgm:presLayoutVars>
      </dgm:prSet>
      <dgm:spPr/>
      <dgm:t>
        <a:bodyPr/>
        <a:lstStyle/>
        <a:p>
          <a:endParaRPr lang="en-IN"/>
        </a:p>
      </dgm:t>
    </dgm:pt>
    <dgm:pt modelId="{D3591949-3DB5-4084-AB04-E169EE1C2497}" type="pres">
      <dgm:prSet presAssocID="{07CD8811-5FD3-4DCC-85CE-5F0D6554171A}" presName="hierRoot1" presStyleCnt="0">
        <dgm:presLayoutVars>
          <dgm:hierBranch val="init"/>
        </dgm:presLayoutVars>
      </dgm:prSet>
      <dgm:spPr/>
    </dgm:pt>
    <dgm:pt modelId="{3EF3EE08-37D3-4320-812B-19F0A332F414}" type="pres">
      <dgm:prSet presAssocID="{07CD8811-5FD3-4DCC-85CE-5F0D6554171A}" presName="rootComposite1" presStyleCnt="0"/>
      <dgm:spPr/>
    </dgm:pt>
    <dgm:pt modelId="{A94D25EB-7A86-464C-AB7D-127470A86376}" type="pres">
      <dgm:prSet presAssocID="{07CD8811-5FD3-4DCC-85CE-5F0D6554171A}" presName="rootText1" presStyleLbl="node0" presStyleIdx="0" presStyleCnt="1" custScaleX="342403" custScaleY="115256">
        <dgm:presLayoutVars>
          <dgm:chPref val="3"/>
        </dgm:presLayoutVars>
      </dgm:prSet>
      <dgm:spPr/>
      <dgm:t>
        <a:bodyPr/>
        <a:lstStyle/>
        <a:p>
          <a:endParaRPr lang="en-IN"/>
        </a:p>
      </dgm:t>
    </dgm:pt>
    <dgm:pt modelId="{C7332D3B-B792-44E2-BD6A-A889196F2023}" type="pres">
      <dgm:prSet presAssocID="{07CD8811-5FD3-4DCC-85CE-5F0D6554171A}" presName="rootConnector1" presStyleLbl="node1" presStyleIdx="0" presStyleCnt="0"/>
      <dgm:spPr/>
      <dgm:t>
        <a:bodyPr/>
        <a:lstStyle/>
        <a:p>
          <a:endParaRPr lang="en-IN"/>
        </a:p>
      </dgm:t>
    </dgm:pt>
    <dgm:pt modelId="{AF1528CE-92AD-46D0-8247-2466964A7CA1}" type="pres">
      <dgm:prSet presAssocID="{07CD8811-5FD3-4DCC-85CE-5F0D6554171A}" presName="hierChild2" presStyleCnt="0"/>
      <dgm:spPr/>
    </dgm:pt>
    <dgm:pt modelId="{C53907AD-53A0-4134-BBA4-92B30DD17FBD}" type="pres">
      <dgm:prSet presAssocID="{B30FD7AD-8BF0-4E02-BABC-D4D351CA5444}" presName="Name37" presStyleLbl="parChTrans1D2" presStyleIdx="0" presStyleCnt="3"/>
      <dgm:spPr/>
      <dgm:t>
        <a:bodyPr/>
        <a:lstStyle/>
        <a:p>
          <a:endParaRPr lang="en-IN"/>
        </a:p>
      </dgm:t>
    </dgm:pt>
    <dgm:pt modelId="{65E9860F-DEB6-414D-8D95-96686F7E1486}" type="pres">
      <dgm:prSet presAssocID="{0D9D075C-9DFF-4C39-88AE-6CB03970B561}" presName="hierRoot2" presStyleCnt="0">
        <dgm:presLayoutVars>
          <dgm:hierBranch val="init"/>
        </dgm:presLayoutVars>
      </dgm:prSet>
      <dgm:spPr/>
    </dgm:pt>
    <dgm:pt modelId="{7CB9EDD9-71A3-476A-96DF-DC4B82897479}" type="pres">
      <dgm:prSet presAssocID="{0D9D075C-9DFF-4C39-88AE-6CB03970B561}" presName="rootComposite" presStyleCnt="0"/>
      <dgm:spPr/>
    </dgm:pt>
    <dgm:pt modelId="{4A47AB85-4A74-4536-BF00-34362983E55A}" type="pres">
      <dgm:prSet presAssocID="{0D9D075C-9DFF-4C39-88AE-6CB03970B561}" presName="rootText" presStyleLbl="node2" presStyleIdx="0" presStyleCnt="3">
        <dgm:presLayoutVars>
          <dgm:chPref val="3"/>
        </dgm:presLayoutVars>
      </dgm:prSet>
      <dgm:spPr/>
      <dgm:t>
        <a:bodyPr/>
        <a:lstStyle/>
        <a:p>
          <a:endParaRPr lang="en-IN"/>
        </a:p>
      </dgm:t>
    </dgm:pt>
    <dgm:pt modelId="{EE4EB462-5DF8-4774-B84D-FFB7D2F5CBCA}" type="pres">
      <dgm:prSet presAssocID="{0D9D075C-9DFF-4C39-88AE-6CB03970B561}" presName="rootConnector" presStyleLbl="node2" presStyleIdx="0" presStyleCnt="3"/>
      <dgm:spPr/>
      <dgm:t>
        <a:bodyPr/>
        <a:lstStyle/>
        <a:p>
          <a:endParaRPr lang="en-IN"/>
        </a:p>
      </dgm:t>
    </dgm:pt>
    <dgm:pt modelId="{304E91BD-13C3-44E4-A305-50E2279BF54A}" type="pres">
      <dgm:prSet presAssocID="{0D9D075C-9DFF-4C39-88AE-6CB03970B561}" presName="hierChild4" presStyleCnt="0"/>
      <dgm:spPr/>
    </dgm:pt>
    <dgm:pt modelId="{FEB115AF-233A-4143-AE78-70159A543009}" type="pres">
      <dgm:prSet presAssocID="{0D9D075C-9DFF-4C39-88AE-6CB03970B561}" presName="hierChild5" presStyleCnt="0"/>
      <dgm:spPr/>
    </dgm:pt>
    <dgm:pt modelId="{21D9C767-1B28-4C7A-A4AE-1C1E279D0258}" type="pres">
      <dgm:prSet presAssocID="{EFC1C166-65B8-4FB7-86D3-FDE0A1E726E7}" presName="Name37" presStyleLbl="parChTrans1D2" presStyleIdx="1" presStyleCnt="3"/>
      <dgm:spPr/>
      <dgm:t>
        <a:bodyPr/>
        <a:lstStyle/>
        <a:p>
          <a:endParaRPr lang="en-IN"/>
        </a:p>
      </dgm:t>
    </dgm:pt>
    <dgm:pt modelId="{3D2CAD72-B1E6-432B-90EF-6DF6140ABC56}" type="pres">
      <dgm:prSet presAssocID="{115C29DD-97A8-46D1-AFAC-6E515AB9EA12}" presName="hierRoot2" presStyleCnt="0">
        <dgm:presLayoutVars>
          <dgm:hierBranch val="init"/>
        </dgm:presLayoutVars>
      </dgm:prSet>
      <dgm:spPr/>
    </dgm:pt>
    <dgm:pt modelId="{6D343F36-9960-4C1B-B331-C067ECDC4FBB}" type="pres">
      <dgm:prSet presAssocID="{115C29DD-97A8-46D1-AFAC-6E515AB9EA12}" presName="rootComposite" presStyleCnt="0"/>
      <dgm:spPr/>
    </dgm:pt>
    <dgm:pt modelId="{00345EF2-4713-4AFD-AF64-E17E8A7D3B36}" type="pres">
      <dgm:prSet presAssocID="{115C29DD-97A8-46D1-AFAC-6E515AB9EA12}" presName="rootText" presStyleLbl="node2" presStyleIdx="1" presStyleCnt="3">
        <dgm:presLayoutVars>
          <dgm:chPref val="3"/>
        </dgm:presLayoutVars>
      </dgm:prSet>
      <dgm:spPr/>
      <dgm:t>
        <a:bodyPr/>
        <a:lstStyle/>
        <a:p>
          <a:endParaRPr lang="en-IN"/>
        </a:p>
      </dgm:t>
    </dgm:pt>
    <dgm:pt modelId="{210C31D3-AED4-4717-99A2-494338922C17}" type="pres">
      <dgm:prSet presAssocID="{115C29DD-97A8-46D1-AFAC-6E515AB9EA12}" presName="rootConnector" presStyleLbl="node2" presStyleIdx="1" presStyleCnt="3"/>
      <dgm:spPr/>
      <dgm:t>
        <a:bodyPr/>
        <a:lstStyle/>
        <a:p>
          <a:endParaRPr lang="en-IN"/>
        </a:p>
      </dgm:t>
    </dgm:pt>
    <dgm:pt modelId="{D437C8D5-8D3E-470F-BC0E-0A1E8268BD5B}" type="pres">
      <dgm:prSet presAssocID="{115C29DD-97A8-46D1-AFAC-6E515AB9EA12}" presName="hierChild4" presStyleCnt="0"/>
      <dgm:spPr/>
    </dgm:pt>
    <dgm:pt modelId="{F2DE1653-5BD1-47C4-932C-5ECE17B5CD36}" type="pres">
      <dgm:prSet presAssocID="{115C29DD-97A8-46D1-AFAC-6E515AB9EA12}" presName="hierChild5" presStyleCnt="0"/>
      <dgm:spPr/>
    </dgm:pt>
    <dgm:pt modelId="{6575A387-1E03-405A-AD50-700E0DBA062F}" type="pres">
      <dgm:prSet presAssocID="{A5E0366E-B607-4CD2-848E-027C8C62B9C2}" presName="Name37" presStyleLbl="parChTrans1D2" presStyleIdx="2" presStyleCnt="3"/>
      <dgm:spPr/>
      <dgm:t>
        <a:bodyPr/>
        <a:lstStyle/>
        <a:p>
          <a:endParaRPr lang="en-IN"/>
        </a:p>
      </dgm:t>
    </dgm:pt>
    <dgm:pt modelId="{1AA61A14-DB0B-4530-948E-68DB5D56FC3C}" type="pres">
      <dgm:prSet presAssocID="{D986BFD2-EE81-4441-930A-E36BDECB6424}" presName="hierRoot2" presStyleCnt="0">
        <dgm:presLayoutVars>
          <dgm:hierBranch val="init"/>
        </dgm:presLayoutVars>
      </dgm:prSet>
      <dgm:spPr/>
    </dgm:pt>
    <dgm:pt modelId="{84B95918-53FF-4BB4-BEA8-3F39AB09A44A}" type="pres">
      <dgm:prSet presAssocID="{D986BFD2-EE81-4441-930A-E36BDECB6424}" presName="rootComposite" presStyleCnt="0"/>
      <dgm:spPr/>
    </dgm:pt>
    <dgm:pt modelId="{23E3FB1B-7CF4-47EA-874E-14443E4C02D2}" type="pres">
      <dgm:prSet presAssocID="{D986BFD2-EE81-4441-930A-E36BDECB6424}" presName="rootText" presStyleLbl="node2" presStyleIdx="2" presStyleCnt="3">
        <dgm:presLayoutVars>
          <dgm:chPref val="3"/>
        </dgm:presLayoutVars>
      </dgm:prSet>
      <dgm:spPr/>
      <dgm:t>
        <a:bodyPr/>
        <a:lstStyle/>
        <a:p>
          <a:endParaRPr lang="en-IN"/>
        </a:p>
      </dgm:t>
    </dgm:pt>
    <dgm:pt modelId="{4C88E98B-C8AB-40DA-811E-002AEFC662B9}" type="pres">
      <dgm:prSet presAssocID="{D986BFD2-EE81-4441-930A-E36BDECB6424}" presName="rootConnector" presStyleLbl="node2" presStyleIdx="2" presStyleCnt="3"/>
      <dgm:spPr/>
      <dgm:t>
        <a:bodyPr/>
        <a:lstStyle/>
        <a:p>
          <a:endParaRPr lang="en-IN"/>
        </a:p>
      </dgm:t>
    </dgm:pt>
    <dgm:pt modelId="{96E3E7EC-B0D4-47C1-9B45-2C21C038DAC3}" type="pres">
      <dgm:prSet presAssocID="{D986BFD2-EE81-4441-930A-E36BDECB6424}" presName="hierChild4" presStyleCnt="0"/>
      <dgm:spPr/>
    </dgm:pt>
    <dgm:pt modelId="{E2799E09-1310-45FE-BAC6-0CC023E4E132}" type="pres">
      <dgm:prSet presAssocID="{D986BFD2-EE81-4441-930A-E36BDECB6424}" presName="hierChild5" presStyleCnt="0"/>
      <dgm:spPr/>
    </dgm:pt>
    <dgm:pt modelId="{2FD504F5-91EF-4AF1-A50F-58E31C5460FC}" type="pres">
      <dgm:prSet presAssocID="{07CD8811-5FD3-4DCC-85CE-5F0D6554171A}" presName="hierChild3" presStyleCnt="0"/>
      <dgm:spPr/>
    </dgm:pt>
  </dgm:ptLst>
  <dgm:cxnLst>
    <dgm:cxn modelId="{DDA886DC-C324-48D8-877E-412B11EBC0B8}" type="presOf" srcId="{B30FD7AD-8BF0-4E02-BABC-D4D351CA5444}" destId="{C53907AD-53A0-4134-BBA4-92B30DD17FBD}" srcOrd="0" destOrd="0" presId="urn:microsoft.com/office/officeart/2005/8/layout/orgChart1"/>
    <dgm:cxn modelId="{65C828A9-AF9D-4E03-9AAB-7BF5134EC42E}" type="presOf" srcId="{0D9D075C-9DFF-4C39-88AE-6CB03970B561}" destId="{4A47AB85-4A74-4536-BF00-34362983E55A}" srcOrd="0" destOrd="0" presId="urn:microsoft.com/office/officeart/2005/8/layout/orgChart1"/>
    <dgm:cxn modelId="{F74667C7-3728-497E-9352-44FE195C6294}" type="presOf" srcId="{D986BFD2-EE81-4441-930A-E36BDECB6424}" destId="{4C88E98B-C8AB-40DA-811E-002AEFC662B9}" srcOrd="1" destOrd="0" presId="urn:microsoft.com/office/officeart/2005/8/layout/orgChart1"/>
    <dgm:cxn modelId="{9383BC11-6A1D-4851-8104-5ABD0BF71881}" srcId="{9C13B9CC-55E3-45CC-9FC2-016E8CF9FC04}" destId="{07CD8811-5FD3-4DCC-85CE-5F0D6554171A}" srcOrd="0" destOrd="0" parTransId="{682B3D4D-DA02-4F78-B1FF-8A723A7924B3}" sibTransId="{AECF2166-1828-4A62-8161-A114125D6A21}"/>
    <dgm:cxn modelId="{F043A7B2-5C5B-40E4-BBF5-CAD57DA87C2F}" srcId="{07CD8811-5FD3-4DCC-85CE-5F0D6554171A}" destId="{0D9D075C-9DFF-4C39-88AE-6CB03970B561}" srcOrd="0" destOrd="0" parTransId="{B30FD7AD-8BF0-4E02-BABC-D4D351CA5444}" sibTransId="{6C1F1A96-D57B-4385-9EBB-E1CD52768A26}"/>
    <dgm:cxn modelId="{15426D40-82B6-48E1-984B-76B1BE514CBA}" type="presOf" srcId="{D986BFD2-EE81-4441-930A-E36BDECB6424}" destId="{23E3FB1B-7CF4-47EA-874E-14443E4C02D2}" srcOrd="0" destOrd="0" presId="urn:microsoft.com/office/officeart/2005/8/layout/orgChart1"/>
    <dgm:cxn modelId="{738FD800-8436-4259-94B5-E092A1D8CA4F}" type="presOf" srcId="{A5E0366E-B607-4CD2-848E-027C8C62B9C2}" destId="{6575A387-1E03-405A-AD50-700E0DBA062F}" srcOrd="0" destOrd="0" presId="urn:microsoft.com/office/officeart/2005/8/layout/orgChart1"/>
    <dgm:cxn modelId="{16B6380B-4CA5-4234-8533-3FD18D995D59}" type="presOf" srcId="{115C29DD-97A8-46D1-AFAC-6E515AB9EA12}" destId="{00345EF2-4713-4AFD-AF64-E17E8A7D3B36}" srcOrd="0" destOrd="0" presId="urn:microsoft.com/office/officeart/2005/8/layout/orgChart1"/>
    <dgm:cxn modelId="{69E5B5EC-727E-4538-B1CB-29CC3B89C299}" srcId="{07CD8811-5FD3-4DCC-85CE-5F0D6554171A}" destId="{115C29DD-97A8-46D1-AFAC-6E515AB9EA12}" srcOrd="1" destOrd="0" parTransId="{EFC1C166-65B8-4FB7-86D3-FDE0A1E726E7}" sibTransId="{70F8B002-5C9C-4B95-AEB2-22375F169FAE}"/>
    <dgm:cxn modelId="{59B30362-813A-436D-A263-DA993F3A4900}" type="presOf" srcId="{07CD8811-5FD3-4DCC-85CE-5F0D6554171A}" destId="{A94D25EB-7A86-464C-AB7D-127470A86376}" srcOrd="0" destOrd="0" presId="urn:microsoft.com/office/officeart/2005/8/layout/orgChart1"/>
    <dgm:cxn modelId="{889F97EC-2C2B-4721-AC59-B243314321DB}" type="presOf" srcId="{115C29DD-97A8-46D1-AFAC-6E515AB9EA12}" destId="{210C31D3-AED4-4717-99A2-494338922C17}" srcOrd="1" destOrd="0" presId="urn:microsoft.com/office/officeart/2005/8/layout/orgChart1"/>
    <dgm:cxn modelId="{5B5B515F-B44D-4A18-AB34-892A5079E379}" srcId="{07CD8811-5FD3-4DCC-85CE-5F0D6554171A}" destId="{D986BFD2-EE81-4441-930A-E36BDECB6424}" srcOrd="2" destOrd="0" parTransId="{A5E0366E-B607-4CD2-848E-027C8C62B9C2}" sibTransId="{002D1D0A-C382-4885-9302-D3B229D86F5D}"/>
    <dgm:cxn modelId="{34F166BB-75AA-48FE-9AA0-54916C3B6CA2}" type="presOf" srcId="{EFC1C166-65B8-4FB7-86D3-FDE0A1E726E7}" destId="{21D9C767-1B28-4C7A-A4AE-1C1E279D0258}" srcOrd="0" destOrd="0" presId="urn:microsoft.com/office/officeart/2005/8/layout/orgChart1"/>
    <dgm:cxn modelId="{B789919D-3F2D-4A9C-874A-98437FAEACB7}" type="presOf" srcId="{9C13B9CC-55E3-45CC-9FC2-016E8CF9FC04}" destId="{CA32FF0F-34C2-4836-A829-54198E078A82}" srcOrd="0" destOrd="0" presId="urn:microsoft.com/office/officeart/2005/8/layout/orgChart1"/>
    <dgm:cxn modelId="{BFF18B68-920C-4DF2-B442-A8E71945C391}" type="presOf" srcId="{0D9D075C-9DFF-4C39-88AE-6CB03970B561}" destId="{EE4EB462-5DF8-4774-B84D-FFB7D2F5CBCA}" srcOrd="1" destOrd="0" presId="urn:microsoft.com/office/officeart/2005/8/layout/orgChart1"/>
    <dgm:cxn modelId="{BFA37F99-35B6-47EB-9660-737597B0866E}" type="presOf" srcId="{07CD8811-5FD3-4DCC-85CE-5F0D6554171A}" destId="{C7332D3B-B792-44E2-BD6A-A889196F2023}" srcOrd="1" destOrd="0" presId="urn:microsoft.com/office/officeart/2005/8/layout/orgChart1"/>
    <dgm:cxn modelId="{4C032A95-52F5-4A13-B89D-9D8A8C5DE6EA}" type="presParOf" srcId="{CA32FF0F-34C2-4836-A829-54198E078A82}" destId="{D3591949-3DB5-4084-AB04-E169EE1C2497}" srcOrd="0" destOrd="0" presId="urn:microsoft.com/office/officeart/2005/8/layout/orgChart1"/>
    <dgm:cxn modelId="{708353C3-A5BD-4D26-ADF2-EBB7B5D44B44}" type="presParOf" srcId="{D3591949-3DB5-4084-AB04-E169EE1C2497}" destId="{3EF3EE08-37D3-4320-812B-19F0A332F414}" srcOrd="0" destOrd="0" presId="urn:microsoft.com/office/officeart/2005/8/layout/orgChart1"/>
    <dgm:cxn modelId="{FE8100BF-301F-4135-A8A5-3CF6429270A2}" type="presParOf" srcId="{3EF3EE08-37D3-4320-812B-19F0A332F414}" destId="{A94D25EB-7A86-464C-AB7D-127470A86376}" srcOrd="0" destOrd="0" presId="urn:microsoft.com/office/officeart/2005/8/layout/orgChart1"/>
    <dgm:cxn modelId="{FBAFA96F-1740-4569-ADF8-0587E6189434}" type="presParOf" srcId="{3EF3EE08-37D3-4320-812B-19F0A332F414}" destId="{C7332D3B-B792-44E2-BD6A-A889196F2023}" srcOrd="1" destOrd="0" presId="urn:microsoft.com/office/officeart/2005/8/layout/orgChart1"/>
    <dgm:cxn modelId="{40EA7902-582F-4AE3-8280-50E47E641FFB}" type="presParOf" srcId="{D3591949-3DB5-4084-AB04-E169EE1C2497}" destId="{AF1528CE-92AD-46D0-8247-2466964A7CA1}" srcOrd="1" destOrd="0" presId="urn:microsoft.com/office/officeart/2005/8/layout/orgChart1"/>
    <dgm:cxn modelId="{1765789D-7EF5-4597-9CF9-B226F2D74CB4}" type="presParOf" srcId="{AF1528CE-92AD-46D0-8247-2466964A7CA1}" destId="{C53907AD-53A0-4134-BBA4-92B30DD17FBD}" srcOrd="0" destOrd="0" presId="urn:microsoft.com/office/officeart/2005/8/layout/orgChart1"/>
    <dgm:cxn modelId="{1807DCA9-174E-48A9-B979-699AEE0B2EAD}" type="presParOf" srcId="{AF1528CE-92AD-46D0-8247-2466964A7CA1}" destId="{65E9860F-DEB6-414D-8D95-96686F7E1486}" srcOrd="1" destOrd="0" presId="urn:microsoft.com/office/officeart/2005/8/layout/orgChart1"/>
    <dgm:cxn modelId="{FA71DB74-B29C-4D39-914F-CC3350772444}" type="presParOf" srcId="{65E9860F-DEB6-414D-8D95-96686F7E1486}" destId="{7CB9EDD9-71A3-476A-96DF-DC4B82897479}" srcOrd="0" destOrd="0" presId="urn:microsoft.com/office/officeart/2005/8/layout/orgChart1"/>
    <dgm:cxn modelId="{93DD53BA-BB07-431D-A52B-78A7F3192BEF}" type="presParOf" srcId="{7CB9EDD9-71A3-476A-96DF-DC4B82897479}" destId="{4A47AB85-4A74-4536-BF00-34362983E55A}" srcOrd="0" destOrd="0" presId="urn:microsoft.com/office/officeart/2005/8/layout/orgChart1"/>
    <dgm:cxn modelId="{5649917E-2A85-47A9-B312-58DC91B11C8C}" type="presParOf" srcId="{7CB9EDD9-71A3-476A-96DF-DC4B82897479}" destId="{EE4EB462-5DF8-4774-B84D-FFB7D2F5CBCA}" srcOrd="1" destOrd="0" presId="urn:microsoft.com/office/officeart/2005/8/layout/orgChart1"/>
    <dgm:cxn modelId="{1F5469FE-C91E-426E-8C8E-55757A0FCD19}" type="presParOf" srcId="{65E9860F-DEB6-414D-8D95-96686F7E1486}" destId="{304E91BD-13C3-44E4-A305-50E2279BF54A}" srcOrd="1" destOrd="0" presId="urn:microsoft.com/office/officeart/2005/8/layout/orgChart1"/>
    <dgm:cxn modelId="{52F55865-F8DA-4337-98DA-3F4F5DD1B725}" type="presParOf" srcId="{65E9860F-DEB6-414D-8D95-96686F7E1486}" destId="{FEB115AF-233A-4143-AE78-70159A543009}" srcOrd="2" destOrd="0" presId="urn:microsoft.com/office/officeart/2005/8/layout/orgChart1"/>
    <dgm:cxn modelId="{E565C103-BD64-4864-B7EF-CAFE13EBA827}" type="presParOf" srcId="{AF1528CE-92AD-46D0-8247-2466964A7CA1}" destId="{21D9C767-1B28-4C7A-A4AE-1C1E279D0258}" srcOrd="2" destOrd="0" presId="urn:microsoft.com/office/officeart/2005/8/layout/orgChart1"/>
    <dgm:cxn modelId="{3939F3E1-4538-4158-93D6-6D3BBD5EC47C}" type="presParOf" srcId="{AF1528CE-92AD-46D0-8247-2466964A7CA1}" destId="{3D2CAD72-B1E6-432B-90EF-6DF6140ABC56}" srcOrd="3" destOrd="0" presId="urn:microsoft.com/office/officeart/2005/8/layout/orgChart1"/>
    <dgm:cxn modelId="{76DA69C3-B570-4391-914E-F515D2404246}" type="presParOf" srcId="{3D2CAD72-B1E6-432B-90EF-6DF6140ABC56}" destId="{6D343F36-9960-4C1B-B331-C067ECDC4FBB}" srcOrd="0" destOrd="0" presId="urn:microsoft.com/office/officeart/2005/8/layout/orgChart1"/>
    <dgm:cxn modelId="{93BB1BFC-A15D-4319-9958-5104FEE5E3B8}" type="presParOf" srcId="{6D343F36-9960-4C1B-B331-C067ECDC4FBB}" destId="{00345EF2-4713-4AFD-AF64-E17E8A7D3B36}" srcOrd="0" destOrd="0" presId="urn:microsoft.com/office/officeart/2005/8/layout/orgChart1"/>
    <dgm:cxn modelId="{386C8717-78CD-42BA-8298-7828ED432740}" type="presParOf" srcId="{6D343F36-9960-4C1B-B331-C067ECDC4FBB}" destId="{210C31D3-AED4-4717-99A2-494338922C17}" srcOrd="1" destOrd="0" presId="urn:microsoft.com/office/officeart/2005/8/layout/orgChart1"/>
    <dgm:cxn modelId="{3642B322-F0A4-4255-B0BB-7193F3C32615}" type="presParOf" srcId="{3D2CAD72-B1E6-432B-90EF-6DF6140ABC56}" destId="{D437C8D5-8D3E-470F-BC0E-0A1E8268BD5B}" srcOrd="1" destOrd="0" presId="urn:microsoft.com/office/officeart/2005/8/layout/orgChart1"/>
    <dgm:cxn modelId="{936BFEE0-B075-45C8-AD68-2BB601F78094}" type="presParOf" srcId="{3D2CAD72-B1E6-432B-90EF-6DF6140ABC56}" destId="{F2DE1653-5BD1-47C4-932C-5ECE17B5CD36}" srcOrd="2" destOrd="0" presId="urn:microsoft.com/office/officeart/2005/8/layout/orgChart1"/>
    <dgm:cxn modelId="{2E6D9821-C714-4F9B-A187-7A50B48540DE}" type="presParOf" srcId="{AF1528CE-92AD-46D0-8247-2466964A7CA1}" destId="{6575A387-1E03-405A-AD50-700E0DBA062F}" srcOrd="4" destOrd="0" presId="urn:microsoft.com/office/officeart/2005/8/layout/orgChart1"/>
    <dgm:cxn modelId="{6C21B3DC-1DCA-499B-8F13-5FECFB6D0172}" type="presParOf" srcId="{AF1528CE-92AD-46D0-8247-2466964A7CA1}" destId="{1AA61A14-DB0B-4530-948E-68DB5D56FC3C}" srcOrd="5" destOrd="0" presId="urn:microsoft.com/office/officeart/2005/8/layout/orgChart1"/>
    <dgm:cxn modelId="{52AF3A63-2B1B-44C4-B736-8BE5B0AD261E}" type="presParOf" srcId="{1AA61A14-DB0B-4530-948E-68DB5D56FC3C}" destId="{84B95918-53FF-4BB4-BEA8-3F39AB09A44A}" srcOrd="0" destOrd="0" presId="urn:microsoft.com/office/officeart/2005/8/layout/orgChart1"/>
    <dgm:cxn modelId="{0D6C6638-B166-4102-A95E-425D8493734A}" type="presParOf" srcId="{84B95918-53FF-4BB4-BEA8-3F39AB09A44A}" destId="{23E3FB1B-7CF4-47EA-874E-14443E4C02D2}" srcOrd="0" destOrd="0" presId="urn:microsoft.com/office/officeart/2005/8/layout/orgChart1"/>
    <dgm:cxn modelId="{1D15D06D-D6BC-44B9-9941-C5A1708075B2}" type="presParOf" srcId="{84B95918-53FF-4BB4-BEA8-3F39AB09A44A}" destId="{4C88E98B-C8AB-40DA-811E-002AEFC662B9}" srcOrd="1" destOrd="0" presId="urn:microsoft.com/office/officeart/2005/8/layout/orgChart1"/>
    <dgm:cxn modelId="{4DB4BB98-F8DB-423B-A7BC-BF9654C1B45F}" type="presParOf" srcId="{1AA61A14-DB0B-4530-948E-68DB5D56FC3C}" destId="{96E3E7EC-B0D4-47C1-9B45-2C21C038DAC3}" srcOrd="1" destOrd="0" presId="urn:microsoft.com/office/officeart/2005/8/layout/orgChart1"/>
    <dgm:cxn modelId="{A9F93CCB-D64A-451C-A46C-187BF1DCA543}" type="presParOf" srcId="{1AA61A14-DB0B-4530-948E-68DB5D56FC3C}" destId="{E2799E09-1310-45FE-BAC6-0CC023E4E132}" srcOrd="2" destOrd="0" presId="urn:microsoft.com/office/officeart/2005/8/layout/orgChart1"/>
    <dgm:cxn modelId="{3F114CFD-D200-4DFE-A05E-69DD12535790}" type="presParOf" srcId="{D3591949-3DB5-4084-AB04-E169EE1C2497}" destId="{2FD504F5-91EF-4AF1-A50F-58E31C5460FC}"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2176C6-9A00-4733-97B2-6F808C755493}"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n-IN"/>
        </a:p>
      </dgm:t>
    </dgm:pt>
    <dgm:pt modelId="{35336881-BB74-4CC8-9525-C00C444829CA}">
      <dgm:prSet phldrT="[Text]"/>
      <dgm:spPr/>
      <dgm:t>
        <a:bodyPr/>
        <a:lstStyle/>
        <a:p>
          <a:r>
            <a:rPr lang="en-US" b="1" dirty="0" smtClean="0"/>
            <a:t>EXTRACELLULAR FLUID </a:t>
          </a:r>
          <a:endParaRPr lang="en-US" dirty="0" smtClean="0"/>
        </a:p>
        <a:p>
          <a:r>
            <a:rPr lang="en-US" dirty="0" smtClean="0"/>
            <a:t>20% of body weight, 14L </a:t>
          </a:r>
          <a:endParaRPr lang="en-IN" dirty="0"/>
        </a:p>
      </dgm:t>
    </dgm:pt>
    <dgm:pt modelId="{DCE278E4-09FB-41D5-8219-F3192F10F7DC}" type="parTrans" cxnId="{93EFCA18-9E4C-40E9-A543-7CE361D4CF1F}">
      <dgm:prSet/>
      <dgm:spPr/>
      <dgm:t>
        <a:bodyPr/>
        <a:lstStyle/>
        <a:p>
          <a:endParaRPr lang="en-IN"/>
        </a:p>
      </dgm:t>
    </dgm:pt>
    <dgm:pt modelId="{E78EB69C-EE99-4675-BB9C-510396FE8AA8}" type="sibTrans" cxnId="{93EFCA18-9E4C-40E9-A543-7CE361D4CF1F}">
      <dgm:prSet/>
      <dgm:spPr/>
      <dgm:t>
        <a:bodyPr/>
        <a:lstStyle/>
        <a:p>
          <a:endParaRPr lang="en-IN"/>
        </a:p>
      </dgm:t>
    </dgm:pt>
    <dgm:pt modelId="{C08E175B-7A34-45C1-8873-9D075BD6BB90}">
      <dgm:prSet phldrT="[Text]"/>
      <dgm:spPr/>
      <dgm:t>
        <a:bodyPr/>
        <a:lstStyle/>
        <a:p>
          <a:r>
            <a:rPr lang="en-US" b="1" dirty="0" smtClean="0"/>
            <a:t>INTERSTITIAL FLUID</a:t>
          </a:r>
        </a:p>
        <a:p>
          <a:r>
            <a:rPr lang="en-US" dirty="0" smtClean="0"/>
            <a:t>3/4</a:t>
          </a:r>
          <a:r>
            <a:rPr lang="en-US" baseline="30000" dirty="0" smtClean="0"/>
            <a:t>th</a:t>
          </a:r>
          <a:r>
            <a:rPr lang="en-US" dirty="0" smtClean="0"/>
            <a:t>  </a:t>
          </a:r>
          <a:r>
            <a:rPr lang="en-US" dirty="0" err="1" smtClean="0"/>
            <a:t>i.e</a:t>
          </a:r>
          <a:r>
            <a:rPr lang="en-US" dirty="0" smtClean="0"/>
            <a:t>, 11L</a:t>
          </a:r>
          <a:endParaRPr lang="en-IN" dirty="0"/>
        </a:p>
      </dgm:t>
    </dgm:pt>
    <dgm:pt modelId="{6A0F27C1-826E-42FD-9ACC-899705D45720}" type="parTrans" cxnId="{14264850-4049-4712-9552-110FC2DC48E1}">
      <dgm:prSet/>
      <dgm:spPr/>
      <dgm:t>
        <a:bodyPr/>
        <a:lstStyle/>
        <a:p>
          <a:endParaRPr lang="en-IN"/>
        </a:p>
      </dgm:t>
    </dgm:pt>
    <dgm:pt modelId="{49A463E8-2AAD-48E6-A5BA-A68615C24CFB}" type="sibTrans" cxnId="{14264850-4049-4712-9552-110FC2DC48E1}">
      <dgm:prSet/>
      <dgm:spPr/>
      <dgm:t>
        <a:bodyPr/>
        <a:lstStyle/>
        <a:p>
          <a:endParaRPr lang="en-IN"/>
        </a:p>
      </dgm:t>
    </dgm:pt>
    <dgm:pt modelId="{4C4394D1-E295-44C2-9794-B037A7BC7BA3}">
      <dgm:prSet phldrT="[Text]"/>
      <dgm:spPr/>
      <dgm:t>
        <a:bodyPr/>
        <a:lstStyle/>
        <a:p>
          <a:r>
            <a:rPr lang="en-US" b="1" dirty="0" smtClean="0"/>
            <a:t>INTRAVASCULAR FLUID</a:t>
          </a:r>
        </a:p>
        <a:p>
          <a:r>
            <a:rPr lang="en-US" dirty="0" smtClean="0"/>
            <a:t>1/4</a:t>
          </a:r>
          <a:r>
            <a:rPr lang="en-US" baseline="30000" dirty="0" smtClean="0"/>
            <a:t>th</a:t>
          </a:r>
          <a:r>
            <a:rPr lang="en-US" dirty="0" smtClean="0"/>
            <a:t> </a:t>
          </a:r>
          <a:r>
            <a:rPr lang="en-US" dirty="0" err="1" smtClean="0"/>
            <a:t>i.e</a:t>
          </a:r>
          <a:r>
            <a:rPr lang="en-US" dirty="0" smtClean="0"/>
            <a:t>, 3L</a:t>
          </a:r>
          <a:endParaRPr lang="en-IN" dirty="0"/>
        </a:p>
      </dgm:t>
    </dgm:pt>
    <dgm:pt modelId="{61C65342-0EAD-40AF-AC5C-FC2439BD816E}" type="parTrans" cxnId="{CA535E10-7639-458F-BD8F-FDDA233F4ACD}">
      <dgm:prSet/>
      <dgm:spPr/>
      <dgm:t>
        <a:bodyPr/>
        <a:lstStyle/>
        <a:p>
          <a:endParaRPr lang="en-IN"/>
        </a:p>
      </dgm:t>
    </dgm:pt>
    <dgm:pt modelId="{1084A850-D17B-40B0-A65C-397662BB7067}" type="sibTrans" cxnId="{CA535E10-7639-458F-BD8F-FDDA233F4ACD}">
      <dgm:prSet/>
      <dgm:spPr/>
      <dgm:t>
        <a:bodyPr/>
        <a:lstStyle/>
        <a:p>
          <a:endParaRPr lang="en-IN"/>
        </a:p>
      </dgm:t>
    </dgm:pt>
    <dgm:pt modelId="{83C69400-8689-4181-B637-449DC43D10B7}" type="pres">
      <dgm:prSet presAssocID="{382176C6-9A00-4733-97B2-6F808C755493}" presName="hierChild1" presStyleCnt="0">
        <dgm:presLayoutVars>
          <dgm:orgChart val="1"/>
          <dgm:chPref val="1"/>
          <dgm:dir/>
          <dgm:animOne val="branch"/>
          <dgm:animLvl val="lvl"/>
          <dgm:resizeHandles/>
        </dgm:presLayoutVars>
      </dgm:prSet>
      <dgm:spPr/>
      <dgm:t>
        <a:bodyPr/>
        <a:lstStyle/>
        <a:p>
          <a:endParaRPr lang="en-IN"/>
        </a:p>
      </dgm:t>
    </dgm:pt>
    <dgm:pt modelId="{E4DD553D-F158-4215-85DB-677EB9BF0AD8}" type="pres">
      <dgm:prSet presAssocID="{35336881-BB74-4CC8-9525-C00C444829CA}" presName="hierRoot1" presStyleCnt="0">
        <dgm:presLayoutVars>
          <dgm:hierBranch val="init"/>
        </dgm:presLayoutVars>
      </dgm:prSet>
      <dgm:spPr/>
    </dgm:pt>
    <dgm:pt modelId="{69B8B85F-B36F-4AAB-B5EA-5BC00BF22C92}" type="pres">
      <dgm:prSet presAssocID="{35336881-BB74-4CC8-9525-C00C444829CA}" presName="rootComposite1" presStyleCnt="0"/>
      <dgm:spPr/>
    </dgm:pt>
    <dgm:pt modelId="{676033B1-2193-4997-98C4-6919C6207012}" type="pres">
      <dgm:prSet presAssocID="{35336881-BB74-4CC8-9525-C00C444829CA}" presName="rootText1" presStyleLbl="node0" presStyleIdx="0" presStyleCnt="1">
        <dgm:presLayoutVars>
          <dgm:chPref val="3"/>
        </dgm:presLayoutVars>
      </dgm:prSet>
      <dgm:spPr/>
      <dgm:t>
        <a:bodyPr/>
        <a:lstStyle/>
        <a:p>
          <a:endParaRPr lang="en-IN"/>
        </a:p>
      </dgm:t>
    </dgm:pt>
    <dgm:pt modelId="{66466992-A9AD-4E5C-A843-6D66DECF15E3}" type="pres">
      <dgm:prSet presAssocID="{35336881-BB74-4CC8-9525-C00C444829CA}" presName="rootConnector1" presStyleLbl="node1" presStyleIdx="0" presStyleCnt="0"/>
      <dgm:spPr/>
      <dgm:t>
        <a:bodyPr/>
        <a:lstStyle/>
        <a:p>
          <a:endParaRPr lang="en-IN"/>
        </a:p>
      </dgm:t>
    </dgm:pt>
    <dgm:pt modelId="{1CDACBB4-30E7-421A-BE18-82F080AACA23}" type="pres">
      <dgm:prSet presAssocID="{35336881-BB74-4CC8-9525-C00C444829CA}" presName="hierChild2" presStyleCnt="0"/>
      <dgm:spPr/>
    </dgm:pt>
    <dgm:pt modelId="{C61EE8E5-A790-4BAC-9120-9B2166E9061F}" type="pres">
      <dgm:prSet presAssocID="{6A0F27C1-826E-42FD-9ACC-899705D45720}" presName="Name37" presStyleLbl="parChTrans1D2" presStyleIdx="0" presStyleCnt="2"/>
      <dgm:spPr/>
      <dgm:t>
        <a:bodyPr/>
        <a:lstStyle/>
        <a:p>
          <a:endParaRPr lang="en-IN"/>
        </a:p>
      </dgm:t>
    </dgm:pt>
    <dgm:pt modelId="{117D9614-10B9-4A51-96BF-A5E75052A661}" type="pres">
      <dgm:prSet presAssocID="{C08E175B-7A34-45C1-8873-9D075BD6BB90}" presName="hierRoot2" presStyleCnt="0">
        <dgm:presLayoutVars>
          <dgm:hierBranch val="init"/>
        </dgm:presLayoutVars>
      </dgm:prSet>
      <dgm:spPr/>
    </dgm:pt>
    <dgm:pt modelId="{D9F35E62-FC30-4153-925A-87E833784CAC}" type="pres">
      <dgm:prSet presAssocID="{C08E175B-7A34-45C1-8873-9D075BD6BB90}" presName="rootComposite" presStyleCnt="0"/>
      <dgm:spPr/>
    </dgm:pt>
    <dgm:pt modelId="{BAD79B35-04A1-42E4-9C04-A97DDCF9C0D6}" type="pres">
      <dgm:prSet presAssocID="{C08E175B-7A34-45C1-8873-9D075BD6BB90}" presName="rootText" presStyleLbl="node2" presStyleIdx="0" presStyleCnt="2">
        <dgm:presLayoutVars>
          <dgm:chPref val="3"/>
        </dgm:presLayoutVars>
      </dgm:prSet>
      <dgm:spPr/>
      <dgm:t>
        <a:bodyPr/>
        <a:lstStyle/>
        <a:p>
          <a:endParaRPr lang="en-IN"/>
        </a:p>
      </dgm:t>
    </dgm:pt>
    <dgm:pt modelId="{AF075C96-9CBD-4B45-8789-B635949789A7}" type="pres">
      <dgm:prSet presAssocID="{C08E175B-7A34-45C1-8873-9D075BD6BB90}" presName="rootConnector" presStyleLbl="node2" presStyleIdx="0" presStyleCnt="2"/>
      <dgm:spPr/>
      <dgm:t>
        <a:bodyPr/>
        <a:lstStyle/>
        <a:p>
          <a:endParaRPr lang="en-IN"/>
        </a:p>
      </dgm:t>
    </dgm:pt>
    <dgm:pt modelId="{46B9E2DE-71DC-45AD-A9DC-2EE4D13E0902}" type="pres">
      <dgm:prSet presAssocID="{C08E175B-7A34-45C1-8873-9D075BD6BB90}" presName="hierChild4" presStyleCnt="0"/>
      <dgm:spPr/>
    </dgm:pt>
    <dgm:pt modelId="{40913EEE-CC03-4B59-B067-E4751CCB1912}" type="pres">
      <dgm:prSet presAssocID="{C08E175B-7A34-45C1-8873-9D075BD6BB90}" presName="hierChild5" presStyleCnt="0"/>
      <dgm:spPr/>
    </dgm:pt>
    <dgm:pt modelId="{920E6AA6-9FB1-4575-9083-317739F3487A}" type="pres">
      <dgm:prSet presAssocID="{61C65342-0EAD-40AF-AC5C-FC2439BD816E}" presName="Name37" presStyleLbl="parChTrans1D2" presStyleIdx="1" presStyleCnt="2"/>
      <dgm:spPr/>
      <dgm:t>
        <a:bodyPr/>
        <a:lstStyle/>
        <a:p>
          <a:endParaRPr lang="en-IN"/>
        </a:p>
      </dgm:t>
    </dgm:pt>
    <dgm:pt modelId="{C9DF53B4-8268-46FB-A3E9-873DBDC3C3DA}" type="pres">
      <dgm:prSet presAssocID="{4C4394D1-E295-44C2-9794-B037A7BC7BA3}" presName="hierRoot2" presStyleCnt="0">
        <dgm:presLayoutVars>
          <dgm:hierBranch val="init"/>
        </dgm:presLayoutVars>
      </dgm:prSet>
      <dgm:spPr/>
    </dgm:pt>
    <dgm:pt modelId="{8E296993-04BF-478E-B956-514F89E01809}" type="pres">
      <dgm:prSet presAssocID="{4C4394D1-E295-44C2-9794-B037A7BC7BA3}" presName="rootComposite" presStyleCnt="0"/>
      <dgm:spPr/>
    </dgm:pt>
    <dgm:pt modelId="{0936A53E-665D-4FCB-A443-E6247A18577F}" type="pres">
      <dgm:prSet presAssocID="{4C4394D1-E295-44C2-9794-B037A7BC7BA3}" presName="rootText" presStyleLbl="node2" presStyleIdx="1" presStyleCnt="2">
        <dgm:presLayoutVars>
          <dgm:chPref val="3"/>
        </dgm:presLayoutVars>
      </dgm:prSet>
      <dgm:spPr/>
      <dgm:t>
        <a:bodyPr/>
        <a:lstStyle/>
        <a:p>
          <a:endParaRPr lang="en-IN"/>
        </a:p>
      </dgm:t>
    </dgm:pt>
    <dgm:pt modelId="{70206301-289A-4314-AF09-CCBC0A4A1FB4}" type="pres">
      <dgm:prSet presAssocID="{4C4394D1-E295-44C2-9794-B037A7BC7BA3}" presName="rootConnector" presStyleLbl="node2" presStyleIdx="1" presStyleCnt="2"/>
      <dgm:spPr/>
      <dgm:t>
        <a:bodyPr/>
        <a:lstStyle/>
        <a:p>
          <a:endParaRPr lang="en-IN"/>
        </a:p>
      </dgm:t>
    </dgm:pt>
    <dgm:pt modelId="{FF1C2FF3-7B9C-4AF7-B854-77A4F2E16A2C}" type="pres">
      <dgm:prSet presAssocID="{4C4394D1-E295-44C2-9794-B037A7BC7BA3}" presName="hierChild4" presStyleCnt="0"/>
      <dgm:spPr/>
    </dgm:pt>
    <dgm:pt modelId="{B7D0B915-755E-40BE-B59B-74D914D29AEC}" type="pres">
      <dgm:prSet presAssocID="{4C4394D1-E295-44C2-9794-B037A7BC7BA3}" presName="hierChild5" presStyleCnt="0"/>
      <dgm:spPr/>
    </dgm:pt>
    <dgm:pt modelId="{1C55D6D8-7057-47AB-839D-4BF19602B318}" type="pres">
      <dgm:prSet presAssocID="{35336881-BB74-4CC8-9525-C00C444829CA}" presName="hierChild3" presStyleCnt="0"/>
      <dgm:spPr/>
    </dgm:pt>
  </dgm:ptLst>
  <dgm:cxnLst>
    <dgm:cxn modelId="{14264850-4049-4712-9552-110FC2DC48E1}" srcId="{35336881-BB74-4CC8-9525-C00C444829CA}" destId="{C08E175B-7A34-45C1-8873-9D075BD6BB90}" srcOrd="0" destOrd="0" parTransId="{6A0F27C1-826E-42FD-9ACC-899705D45720}" sibTransId="{49A463E8-2AAD-48E6-A5BA-A68615C24CFB}"/>
    <dgm:cxn modelId="{87F05C6A-60CA-4BE4-8F00-FBC70D5C3CA4}" type="presOf" srcId="{4C4394D1-E295-44C2-9794-B037A7BC7BA3}" destId="{70206301-289A-4314-AF09-CCBC0A4A1FB4}" srcOrd="1" destOrd="0" presId="urn:microsoft.com/office/officeart/2005/8/layout/orgChart1"/>
    <dgm:cxn modelId="{08621001-8826-43FC-8E67-917C335EED60}" type="presOf" srcId="{35336881-BB74-4CC8-9525-C00C444829CA}" destId="{676033B1-2193-4997-98C4-6919C6207012}" srcOrd="0" destOrd="0" presId="urn:microsoft.com/office/officeart/2005/8/layout/orgChart1"/>
    <dgm:cxn modelId="{803EA5E8-76E9-418F-ACBE-EAA63001B490}" type="presOf" srcId="{6A0F27C1-826E-42FD-9ACC-899705D45720}" destId="{C61EE8E5-A790-4BAC-9120-9B2166E9061F}" srcOrd="0" destOrd="0" presId="urn:microsoft.com/office/officeart/2005/8/layout/orgChart1"/>
    <dgm:cxn modelId="{93EFCA18-9E4C-40E9-A543-7CE361D4CF1F}" srcId="{382176C6-9A00-4733-97B2-6F808C755493}" destId="{35336881-BB74-4CC8-9525-C00C444829CA}" srcOrd="0" destOrd="0" parTransId="{DCE278E4-09FB-41D5-8219-F3192F10F7DC}" sibTransId="{E78EB69C-EE99-4675-BB9C-510396FE8AA8}"/>
    <dgm:cxn modelId="{3338F80A-A246-480D-9BC3-8D289398C141}" type="presOf" srcId="{C08E175B-7A34-45C1-8873-9D075BD6BB90}" destId="{BAD79B35-04A1-42E4-9C04-A97DDCF9C0D6}" srcOrd="0" destOrd="0" presId="urn:microsoft.com/office/officeart/2005/8/layout/orgChart1"/>
    <dgm:cxn modelId="{435CD1C3-3E85-4B4B-9505-0109FDDA704F}" type="presOf" srcId="{61C65342-0EAD-40AF-AC5C-FC2439BD816E}" destId="{920E6AA6-9FB1-4575-9083-317739F3487A}" srcOrd="0" destOrd="0" presId="urn:microsoft.com/office/officeart/2005/8/layout/orgChart1"/>
    <dgm:cxn modelId="{ED263EF6-8CCB-4A84-B651-6845E4097CC3}" type="presOf" srcId="{382176C6-9A00-4733-97B2-6F808C755493}" destId="{83C69400-8689-4181-B637-449DC43D10B7}" srcOrd="0" destOrd="0" presId="urn:microsoft.com/office/officeart/2005/8/layout/orgChart1"/>
    <dgm:cxn modelId="{94C6E244-E317-4436-B3F9-0A4B95141696}" type="presOf" srcId="{35336881-BB74-4CC8-9525-C00C444829CA}" destId="{66466992-A9AD-4E5C-A843-6D66DECF15E3}" srcOrd="1" destOrd="0" presId="urn:microsoft.com/office/officeart/2005/8/layout/orgChart1"/>
    <dgm:cxn modelId="{CA535E10-7639-458F-BD8F-FDDA233F4ACD}" srcId="{35336881-BB74-4CC8-9525-C00C444829CA}" destId="{4C4394D1-E295-44C2-9794-B037A7BC7BA3}" srcOrd="1" destOrd="0" parTransId="{61C65342-0EAD-40AF-AC5C-FC2439BD816E}" sibTransId="{1084A850-D17B-40B0-A65C-397662BB7067}"/>
    <dgm:cxn modelId="{48CB7484-5477-4F43-8DA9-FE20AD5E6E52}" type="presOf" srcId="{4C4394D1-E295-44C2-9794-B037A7BC7BA3}" destId="{0936A53E-665D-4FCB-A443-E6247A18577F}" srcOrd="0" destOrd="0" presId="urn:microsoft.com/office/officeart/2005/8/layout/orgChart1"/>
    <dgm:cxn modelId="{E6906469-8837-4BF9-9045-F4E1491F5FF9}" type="presOf" srcId="{C08E175B-7A34-45C1-8873-9D075BD6BB90}" destId="{AF075C96-9CBD-4B45-8789-B635949789A7}" srcOrd="1" destOrd="0" presId="urn:microsoft.com/office/officeart/2005/8/layout/orgChart1"/>
    <dgm:cxn modelId="{80E0B953-C535-4536-8683-7A3433294171}" type="presParOf" srcId="{83C69400-8689-4181-B637-449DC43D10B7}" destId="{E4DD553D-F158-4215-85DB-677EB9BF0AD8}" srcOrd="0" destOrd="0" presId="urn:microsoft.com/office/officeart/2005/8/layout/orgChart1"/>
    <dgm:cxn modelId="{87067C5F-3126-4568-A328-9A8473FD70A0}" type="presParOf" srcId="{E4DD553D-F158-4215-85DB-677EB9BF0AD8}" destId="{69B8B85F-B36F-4AAB-B5EA-5BC00BF22C92}" srcOrd="0" destOrd="0" presId="urn:microsoft.com/office/officeart/2005/8/layout/orgChart1"/>
    <dgm:cxn modelId="{27DD5246-E9F3-4DB5-8BD4-EFF7127143E8}" type="presParOf" srcId="{69B8B85F-B36F-4AAB-B5EA-5BC00BF22C92}" destId="{676033B1-2193-4997-98C4-6919C6207012}" srcOrd="0" destOrd="0" presId="urn:microsoft.com/office/officeart/2005/8/layout/orgChart1"/>
    <dgm:cxn modelId="{B7446FA8-CC30-468F-AFAF-2447F6017787}" type="presParOf" srcId="{69B8B85F-B36F-4AAB-B5EA-5BC00BF22C92}" destId="{66466992-A9AD-4E5C-A843-6D66DECF15E3}" srcOrd="1" destOrd="0" presId="urn:microsoft.com/office/officeart/2005/8/layout/orgChart1"/>
    <dgm:cxn modelId="{BC018AF7-6885-4F36-A9D0-A9EBCA812D37}" type="presParOf" srcId="{E4DD553D-F158-4215-85DB-677EB9BF0AD8}" destId="{1CDACBB4-30E7-421A-BE18-82F080AACA23}" srcOrd="1" destOrd="0" presId="urn:microsoft.com/office/officeart/2005/8/layout/orgChart1"/>
    <dgm:cxn modelId="{61D0AE4D-7A98-45F1-8D44-3A5020873C56}" type="presParOf" srcId="{1CDACBB4-30E7-421A-BE18-82F080AACA23}" destId="{C61EE8E5-A790-4BAC-9120-9B2166E9061F}" srcOrd="0" destOrd="0" presId="urn:microsoft.com/office/officeart/2005/8/layout/orgChart1"/>
    <dgm:cxn modelId="{F10EBCDC-2875-435D-B914-4BE8AFE2AD46}" type="presParOf" srcId="{1CDACBB4-30E7-421A-BE18-82F080AACA23}" destId="{117D9614-10B9-4A51-96BF-A5E75052A661}" srcOrd="1" destOrd="0" presId="urn:microsoft.com/office/officeart/2005/8/layout/orgChart1"/>
    <dgm:cxn modelId="{8D95F9A8-383E-46A7-9A9D-CFEE26F0EF17}" type="presParOf" srcId="{117D9614-10B9-4A51-96BF-A5E75052A661}" destId="{D9F35E62-FC30-4153-925A-87E833784CAC}" srcOrd="0" destOrd="0" presId="urn:microsoft.com/office/officeart/2005/8/layout/orgChart1"/>
    <dgm:cxn modelId="{7BEDBD14-23A0-46C0-A1F6-809B5A854CD1}" type="presParOf" srcId="{D9F35E62-FC30-4153-925A-87E833784CAC}" destId="{BAD79B35-04A1-42E4-9C04-A97DDCF9C0D6}" srcOrd="0" destOrd="0" presId="urn:microsoft.com/office/officeart/2005/8/layout/orgChart1"/>
    <dgm:cxn modelId="{6CF8ABC1-A938-4C33-8190-709D5CA9171B}" type="presParOf" srcId="{D9F35E62-FC30-4153-925A-87E833784CAC}" destId="{AF075C96-9CBD-4B45-8789-B635949789A7}" srcOrd="1" destOrd="0" presId="urn:microsoft.com/office/officeart/2005/8/layout/orgChart1"/>
    <dgm:cxn modelId="{E31FA981-062C-4305-809A-83B9B8F6E339}" type="presParOf" srcId="{117D9614-10B9-4A51-96BF-A5E75052A661}" destId="{46B9E2DE-71DC-45AD-A9DC-2EE4D13E0902}" srcOrd="1" destOrd="0" presId="urn:microsoft.com/office/officeart/2005/8/layout/orgChart1"/>
    <dgm:cxn modelId="{F57EE59B-1DC7-4AA6-8991-9B6D87CB196E}" type="presParOf" srcId="{117D9614-10B9-4A51-96BF-A5E75052A661}" destId="{40913EEE-CC03-4B59-B067-E4751CCB1912}" srcOrd="2" destOrd="0" presId="urn:microsoft.com/office/officeart/2005/8/layout/orgChart1"/>
    <dgm:cxn modelId="{875EFC8E-24B3-46A1-B2C2-379C79BA5C7D}" type="presParOf" srcId="{1CDACBB4-30E7-421A-BE18-82F080AACA23}" destId="{920E6AA6-9FB1-4575-9083-317739F3487A}" srcOrd="2" destOrd="0" presId="urn:microsoft.com/office/officeart/2005/8/layout/orgChart1"/>
    <dgm:cxn modelId="{F4DA3945-37D9-4FDC-B1EE-2C61657E0FDD}" type="presParOf" srcId="{1CDACBB4-30E7-421A-BE18-82F080AACA23}" destId="{C9DF53B4-8268-46FB-A3E9-873DBDC3C3DA}" srcOrd="3" destOrd="0" presId="urn:microsoft.com/office/officeart/2005/8/layout/orgChart1"/>
    <dgm:cxn modelId="{49B3C875-903B-4F1E-85D1-55404D6834F9}" type="presParOf" srcId="{C9DF53B4-8268-46FB-A3E9-873DBDC3C3DA}" destId="{8E296993-04BF-478E-B956-514F89E01809}" srcOrd="0" destOrd="0" presId="urn:microsoft.com/office/officeart/2005/8/layout/orgChart1"/>
    <dgm:cxn modelId="{D455C860-3889-4BBF-90C2-0250B627C859}" type="presParOf" srcId="{8E296993-04BF-478E-B956-514F89E01809}" destId="{0936A53E-665D-4FCB-A443-E6247A18577F}" srcOrd="0" destOrd="0" presId="urn:microsoft.com/office/officeart/2005/8/layout/orgChart1"/>
    <dgm:cxn modelId="{CDF7A2D9-4DE3-4257-B15B-47A9BCDD307A}" type="presParOf" srcId="{8E296993-04BF-478E-B956-514F89E01809}" destId="{70206301-289A-4314-AF09-CCBC0A4A1FB4}" srcOrd="1" destOrd="0" presId="urn:microsoft.com/office/officeart/2005/8/layout/orgChart1"/>
    <dgm:cxn modelId="{3F5311D3-0DE2-4767-A1F8-C85BE27E23B9}" type="presParOf" srcId="{C9DF53B4-8268-46FB-A3E9-873DBDC3C3DA}" destId="{FF1C2FF3-7B9C-4AF7-B854-77A4F2E16A2C}" srcOrd="1" destOrd="0" presId="urn:microsoft.com/office/officeart/2005/8/layout/orgChart1"/>
    <dgm:cxn modelId="{7AFE7CC6-0E0D-4A14-819A-C92A7E6FDA70}" type="presParOf" srcId="{C9DF53B4-8268-46FB-A3E9-873DBDC3C3DA}" destId="{B7D0B915-755E-40BE-B59B-74D914D29AEC}" srcOrd="2" destOrd="0" presId="urn:microsoft.com/office/officeart/2005/8/layout/orgChart1"/>
    <dgm:cxn modelId="{C8369C0D-B899-40D1-BDA3-711CBB1B7AB2}" type="presParOf" srcId="{E4DD553D-F158-4215-85DB-677EB9BF0AD8}" destId="{1C55D6D8-7057-47AB-839D-4BF19602B318}" srcOrd="2" destOrd="0" presId="urn:microsoft.com/office/officeart/2005/8/layout/orgChar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4E1379-50B0-4FC5-A114-4362EE5AC34A}"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IN"/>
        </a:p>
      </dgm:t>
    </dgm:pt>
    <dgm:pt modelId="{885305C6-C6F8-4EF6-A0D2-455EF40B2B86}">
      <dgm:prSet custT="1"/>
      <dgm:spPr/>
      <dgm:t>
        <a:bodyPr/>
        <a:lstStyle/>
        <a:p>
          <a:pPr rtl="0"/>
          <a:r>
            <a:rPr lang="en-IN" sz="2200" dirty="0" smtClean="0"/>
            <a:t>About 80 percent of the total </a:t>
          </a:r>
          <a:r>
            <a:rPr lang="en-IN" sz="2200" dirty="0" err="1" smtClean="0"/>
            <a:t>osmolarity</a:t>
          </a:r>
          <a:r>
            <a:rPr lang="en-IN" sz="2200" dirty="0" smtClean="0"/>
            <a:t> of the extracellular fluid  is due to sodium and chloride ions</a:t>
          </a:r>
          <a:endParaRPr lang="en-IN" sz="2200" dirty="0"/>
        </a:p>
      </dgm:t>
    </dgm:pt>
    <dgm:pt modelId="{F8B848C8-17BD-4941-BF62-CDD252F96636}" type="parTrans" cxnId="{94D6036B-6316-4E28-AE9B-DA5CE1E8D01C}">
      <dgm:prSet/>
      <dgm:spPr/>
      <dgm:t>
        <a:bodyPr/>
        <a:lstStyle/>
        <a:p>
          <a:endParaRPr lang="en-IN"/>
        </a:p>
      </dgm:t>
    </dgm:pt>
    <dgm:pt modelId="{B2C82A12-8802-48FF-89D6-0D5B83DA5CFD}" type="sibTrans" cxnId="{94D6036B-6316-4E28-AE9B-DA5CE1E8D01C}">
      <dgm:prSet/>
      <dgm:spPr/>
      <dgm:t>
        <a:bodyPr/>
        <a:lstStyle/>
        <a:p>
          <a:endParaRPr lang="en-IN"/>
        </a:p>
      </dgm:t>
    </dgm:pt>
    <dgm:pt modelId="{F692DB51-BC0C-4778-9EF5-49FF45901704}">
      <dgm:prSet custT="1"/>
      <dgm:spPr/>
      <dgm:t>
        <a:bodyPr/>
        <a:lstStyle/>
        <a:p>
          <a:pPr algn="l" rtl="0"/>
          <a:r>
            <a:rPr lang="en-IN" sz="2200" dirty="0" smtClean="0"/>
            <a:t>Almost half of the total </a:t>
          </a:r>
          <a:r>
            <a:rPr lang="en-IN" sz="2200" dirty="0" err="1" smtClean="0"/>
            <a:t>osmolarity</a:t>
          </a:r>
          <a:r>
            <a:rPr lang="en-IN" sz="2200" dirty="0" smtClean="0"/>
            <a:t> of the intracellular fluid is due to potassium ions and the remainder is divided among many other intracellular substances</a:t>
          </a:r>
          <a:endParaRPr lang="en-IN" sz="2200" dirty="0"/>
        </a:p>
      </dgm:t>
    </dgm:pt>
    <dgm:pt modelId="{FB73CC5E-4943-495F-A4D3-32A8785492E1}" type="parTrans" cxnId="{33D4C9A0-70BF-4195-9640-45D5BCA0D62D}">
      <dgm:prSet/>
      <dgm:spPr/>
      <dgm:t>
        <a:bodyPr/>
        <a:lstStyle/>
        <a:p>
          <a:endParaRPr lang="en-IN"/>
        </a:p>
      </dgm:t>
    </dgm:pt>
    <dgm:pt modelId="{A154E5EF-BA4C-4AED-8F64-364FAE2DD0FC}" type="sibTrans" cxnId="{33D4C9A0-70BF-4195-9640-45D5BCA0D62D}">
      <dgm:prSet/>
      <dgm:spPr/>
      <dgm:t>
        <a:bodyPr/>
        <a:lstStyle/>
        <a:p>
          <a:endParaRPr lang="en-IN"/>
        </a:p>
      </dgm:t>
    </dgm:pt>
    <dgm:pt modelId="{07C4BEF4-07DA-41F0-BC6C-912F745A73B5}" type="pres">
      <dgm:prSet presAssocID="{084E1379-50B0-4FC5-A114-4362EE5AC34A}" presName="linear" presStyleCnt="0">
        <dgm:presLayoutVars>
          <dgm:animLvl val="lvl"/>
          <dgm:resizeHandles val="exact"/>
        </dgm:presLayoutVars>
      </dgm:prSet>
      <dgm:spPr/>
      <dgm:t>
        <a:bodyPr/>
        <a:lstStyle/>
        <a:p>
          <a:endParaRPr lang="en-IN"/>
        </a:p>
      </dgm:t>
    </dgm:pt>
    <dgm:pt modelId="{B004F73B-72A7-4306-808D-88ECE09B267E}" type="pres">
      <dgm:prSet presAssocID="{885305C6-C6F8-4EF6-A0D2-455EF40B2B86}" presName="parentText" presStyleLbl="node1" presStyleIdx="0" presStyleCnt="2">
        <dgm:presLayoutVars>
          <dgm:chMax val="0"/>
          <dgm:bulletEnabled val="1"/>
        </dgm:presLayoutVars>
      </dgm:prSet>
      <dgm:spPr/>
      <dgm:t>
        <a:bodyPr/>
        <a:lstStyle/>
        <a:p>
          <a:endParaRPr lang="en-IN"/>
        </a:p>
      </dgm:t>
    </dgm:pt>
    <dgm:pt modelId="{2B7634D1-0708-4E13-8791-2242437D68CE}" type="pres">
      <dgm:prSet presAssocID="{B2C82A12-8802-48FF-89D6-0D5B83DA5CFD}" presName="spacer" presStyleCnt="0"/>
      <dgm:spPr/>
    </dgm:pt>
    <dgm:pt modelId="{10F23C4B-D381-4B6C-B110-27582D47D7AD}" type="pres">
      <dgm:prSet presAssocID="{F692DB51-BC0C-4778-9EF5-49FF45901704}" presName="parentText" presStyleLbl="node1" presStyleIdx="1" presStyleCnt="2">
        <dgm:presLayoutVars>
          <dgm:chMax val="0"/>
          <dgm:bulletEnabled val="1"/>
        </dgm:presLayoutVars>
      </dgm:prSet>
      <dgm:spPr/>
      <dgm:t>
        <a:bodyPr/>
        <a:lstStyle/>
        <a:p>
          <a:endParaRPr lang="en-IN"/>
        </a:p>
      </dgm:t>
    </dgm:pt>
  </dgm:ptLst>
  <dgm:cxnLst>
    <dgm:cxn modelId="{33D4C9A0-70BF-4195-9640-45D5BCA0D62D}" srcId="{084E1379-50B0-4FC5-A114-4362EE5AC34A}" destId="{F692DB51-BC0C-4778-9EF5-49FF45901704}" srcOrd="1" destOrd="0" parTransId="{FB73CC5E-4943-495F-A4D3-32A8785492E1}" sibTransId="{A154E5EF-BA4C-4AED-8F64-364FAE2DD0FC}"/>
    <dgm:cxn modelId="{304EA9BC-3272-4E1A-9037-F9B54F6599AD}" type="presOf" srcId="{F692DB51-BC0C-4778-9EF5-49FF45901704}" destId="{10F23C4B-D381-4B6C-B110-27582D47D7AD}" srcOrd="0" destOrd="0" presId="urn:microsoft.com/office/officeart/2005/8/layout/vList2"/>
    <dgm:cxn modelId="{7A198260-B883-42F9-B5A5-F0BBB042A7C3}" type="presOf" srcId="{084E1379-50B0-4FC5-A114-4362EE5AC34A}" destId="{07C4BEF4-07DA-41F0-BC6C-912F745A73B5}" srcOrd="0" destOrd="0" presId="urn:microsoft.com/office/officeart/2005/8/layout/vList2"/>
    <dgm:cxn modelId="{94D6036B-6316-4E28-AE9B-DA5CE1E8D01C}" srcId="{084E1379-50B0-4FC5-A114-4362EE5AC34A}" destId="{885305C6-C6F8-4EF6-A0D2-455EF40B2B86}" srcOrd="0" destOrd="0" parTransId="{F8B848C8-17BD-4941-BF62-CDD252F96636}" sibTransId="{B2C82A12-8802-48FF-89D6-0D5B83DA5CFD}"/>
    <dgm:cxn modelId="{D7BBACAE-C5F2-466B-BD9F-FF3537CB7F6E}" type="presOf" srcId="{885305C6-C6F8-4EF6-A0D2-455EF40B2B86}" destId="{B004F73B-72A7-4306-808D-88ECE09B267E}" srcOrd="0" destOrd="0" presId="urn:microsoft.com/office/officeart/2005/8/layout/vList2"/>
    <dgm:cxn modelId="{475B214C-38ED-45C2-8E26-D90C7942FBDE}" type="presParOf" srcId="{07C4BEF4-07DA-41F0-BC6C-912F745A73B5}" destId="{B004F73B-72A7-4306-808D-88ECE09B267E}" srcOrd="0" destOrd="0" presId="urn:microsoft.com/office/officeart/2005/8/layout/vList2"/>
    <dgm:cxn modelId="{01E05FA3-B8CD-401A-880F-BD3AAC34B608}" type="presParOf" srcId="{07C4BEF4-07DA-41F0-BC6C-912F745A73B5}" destId="{2B7634D1-0708-4E13-8791-2242437D68CE}" srcOrd="1" destOrd="0" presId="urn:microsoft.com/office/officeart/2005/8/layout/vList2"/>
    <dgm:cxn modelId="{AE1F19FA-A8D4-4072-9085-820AB9FED1A5}" type="presParOf" srcId="{07C4BEF4-07DA-41F0-BC6C-912F745A73B5}" destId="{10F23C4B-D381-4B6C-B110-27582D47D7AD}"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ABD5C64-DA1F-488B-A48B-4E6E11E223D2}" type="doc">
      <dgm:prSet loTypeId="urn:microsoft.com/office/officeart/2005/8/layout/hierarchy3" loCatId="hierarchy" qsTypeId="urn:microsoft.com/office/officeart/2005/8/quickstyle/simple1" qsCatId="simple" csTypeId="urn:microsoft.com/office/officeart/2005/8/colors/colorful4" csCatId="colorful" phldr="1"/>
      <dgm:spPr/>
      <dgm:t>
        <a:bodyPr/>
        <a:lstStyle/>
        <a:p>
          <a:endParaRPr lang="en-IN"/>
        </a:p>
      </dgm:t>
    </dgm:pt>
    <dgm:pt modelId="{61012F6F-E04E-47B0-BA4D-F60F5D058963}">
      <dgm:prSet phldrT="[Text]"/>
      <dgm:spPr/>
      <dgm:t>
        <a:bodyPr/>
        <a:lstStyle/>
        <a:p>
          <a:r>
            <a:rPr lang="en-US" dirty="0" smtClean="0"/>
            <a:t>OSMOLALITY </a:t>
          </a:r>
          <a:endParaRPr lang="en-IN" dirty="0"/>
        </a:p>
      </dgm:t>
    </dgm:pt>
    <dgm:pt modelId="{C15888CF-15B3-48D5-BB93-C819E05ACECB}" type="parTrans" cxnId="{C640D5D6-709E-4D35-994F-05C5044ABA09}">
      <dgm:prSet/>
      <dgm:spPr/>
      <dgm:t>
        <a:bodyPr/>
        <a:lstStyle/>
        <a:p>
          <a:endParaRPr lang="en-IN"/>
        </a:p>
      </dgm:t>
    </dgm:pt>
    <dgm:pt modelId="{A2339BC9-DC5E-42A1-8C3F-78F6985FA86B}" type="sibTrans" cxnId="{C640D5D6-709E-4D35-994F-05C5044ABA09}">
      <dgm:prSet/>
      <dgm:spPr/>
      <dgm:t>
        <a:bodyPr/>
        <a:lstStyle/>
        <a:p>
          <a:endParaRPr lang="en-IN"/>
        </a:p>
      </dgm:t>
    </dgm:pt>
    <dgm:pt modelId="{E8545614-E50F-4C92-A4CA-BB1D710435FB}">
      <dgm:prSet phldrT="[Text]"/>
      <dgm:spPr/>
      <dgm:t>
        <a:bodyPr/>
        <a:lstStyle/>
        <a:p>
          <a:r>
            <a:rPr lang="en-US" dirty="0" smtClean="0"/>
            <a:t>OSMOLARITY </a:t>
          </a:r>
          <a:endParaRPr lang="en-IN" dirty="0"/>
        </a:p>
      </dgm:t>
    </dgm:pt>
    <dgm:pt modelId="{44EC5CA7-905E-4D50-A960-CE43BC94AD5F}" type="parTrans" cxnId="{5B636C2C-26ED-4587-AAB4-DCFD91AAD41C}">
      <dgm:prSet/>
      <dgm:spPr/>
      <dgm:t>
        <a:bodyPr/>
        <a:lstStyle/>
        <a:p>
          <a:endParaRPr lang="en-IN"/>
        </a:p>
      </dgm:t>
    </dgm:pt>
    <dgm:pt modelId="{6D4CFD92-3B8D-4261-A053-3F43BF78FDB8}" type="sibTrans" cxnId="{5B636C2C-26ED-4587-AAB4-DCFD91AAD41C}">
      <dgm:prSet/>
      <dgm:spPr/>
      <dgm:t>
        <a:bodyPr/>
        <a:lstStyle/>
        <a:p>
          <a:endParaRPr lang="en-IN"/>
        </a:p>
      </dgm:t>
    </dgm:pt>
    <dgm:pt modelId="{B73AB3AB-23A6-4A3F-9FE3-41F2F3DB6014}">
      <dgm:prSet/>
      <dgm:spPr/>
      <dgm:t>
        <a:bodyPr/>
        <a:lstStyle/>
        <a:p>
          <a:r>
            <a:rPr lang="en-IN" dirty="0" smtClean="0"/>
            <a:t>osmoles per litre of solution</a:t>
          </a:r>
          <a:endParaRPr lang="en-IN" dirty="0"/>
        </a:p>
      </dgm:t>
    </dgm:pt>
    <dgm:pt modelId="{93D0A06E-D74A-4A12-B974-2E1B01709790}" type="parTrans" cxnId="{C92215FA-D374-40D8-B45C-57627F9BFF80}">
      <dgm:prSet/>
      <dgm:spPr/>
      <dgm:t>
        <a:bodyPr/>
        <a:lstStyle/>
        <a:p>
          <a:endParaRPr lang="en-IN"/>
        </a:p>
      </dgm:t>
    </dgm:pt>
    <dgm:pt modelId="{720E749D-BCB7-4E9F-9B62-796BAA9CE15B}" type="sibTrans" cxnId="{C92215FA-D374-40D8-B45C-57627F9BFF80}">
      <dgm:prSet/>
      <dgm:spPr/>
      <dgm:t>
        <a:bodyPr/>
        <a:lstStyle/>
        <a:p>
          <a:endParaRPr lang="en-IN"/>
        </a:p>
      </dgm:t>
    </dgm:pt>
    <dgm:pt modelId="{4AEE32B4-8329-41F5-9785-B7C9A3C63656}">
      <dgm:prSet/>
      <dgm:spPr/>
      <dgm:t>
        <a:bodyPr/>
        <a:lstStyle/>
        <a:p>
          <a:r>
            <a:rPr lang="en-IN" dirty="0" smtClean="0"/>
            <a:t>osmoles per kilogram of water (solvent)</a:t>
          </a:r>
          <a:endParaRPr lang="en-IN" dirty="0"/>
        </a:p>
      </dgm:t>
    </dgm:pt>
    <dgm:pt modelId="{444FBC3F-3F2B-4CB7-9EBC-D4177307E846}" type="parTrans" cxnId="{C2797E93-F691-4499-A842-F7D4A4C09E9E}">
      <dgm:prSet/>
      <dgm:spPr/>
      <dgm:t>
        <a:bodyPr/>
        <a:lstStyle/>
        <a:p>
          <a:endParaRPr lang="en-IN"/>
        </a:p>
      </dgm:t>
    </dgm:pt>
    <dgm:pt modelId="{305462FA-9E34-4D58-A87E-8E2F1BCAD58C}" type="sibTrans" cxnId="{C2797E93-F691-4499-A842-F7D4A4C09E9E}">
      <dgm:prSet/>
      <dgm:spPr/>
      <dgm:t>
        <a:bodyPr/>
        <a:lstStyle/>
        <a:p>
          <a:endParaRPr lang="en-IN"/>
        </a:p>
      </dgm:t>
    </dgm:pt>
    <dgm:pt modelId="{F1F307F8-B58C-42F6-AED2-550639DC59F2}" type="pres">
      <dgm:prSet presAssocID="{5ABD5C64-DA1F-488B-A48B-4E6E11E223D2}" presName="diagram" presStyleCnt="0">
        <dgm:presLayoutVars>
          <dgm:chPref val="1"/>
          <dgm:dir/>
          <dgm:animOne val="branch"/>
          <dgm:animLvl val="lvl"/>
          <dgm:resizeHandles/>
        </dgm:presLayoutVars>
      </dgm:prSet>
      <dgm:spPr/>
      <dgm:t>
        <a:bodyPr/>
        <a:lstStyle/>
        <a:p>
          <a:endParaRPr lang="en-IN"/>
        </a:p>
      </dgm:t>
    </dgm:pt>
    <dgm:pt modelId="{16966B03-8ADA-4702-B66B-14C47EEA4D69}" type="pres">
      <dgm:prSet presAssocID="{61012F6F-E04E-47B0-BA4D-F60F5D058963}" presName="root" presStyleCnt="0"/>
      <dgm:spPr/>
    </dgm:pt>
    <dgm:pt modelId="{4DDD6857-ED63-4AB9-A245-8B2E0FF51744}" type="pres">
      <dgm:prSet presAssocID="{61012F6F-E04E-47B0-BA4D-F60F5D058963}" presName="rootComposite" presStyleCnt="0"/>
      <dgm:spPr/>
    </dgm:pt>
    <dgm:pt modelId="{56EABA17-1B88-4C45-9997-84597E02D8A8}" type="pres">
      <dgm:prSet presAssocID="{61012F6F-E04E-47B0-BA4D-F60F5D058963}" presName="rootText" presStyleLbl="node1" presStyleIdx="0" presStyleCnt="2"/>
      <dgm:spPr/>
      <dgm:t>
        <a:bodyPr/>
        <a:lstStyle/>
        <a:p>
          <a:endParaRPr lang="en-IN"/>
        </a:p>
      </dgm:t>
    </dgm:pt>
    <dgm:pt modelId="{9C30B56B-5EB8-4A92-B62F-5F030C496C6A}" type="pres">
      <dgm:prSet presAssocID="{61012F6F-E04E-47B0-BA4D-F60F5D058963}" presName="rootConnector" presStyleLbl="node1" presStyleIdx="0" presStyleCnt="2"/>
      <dgm:spPr/>
      <dgm:t>
        <a:bodyPr/>
        <a:lstStyle/>
        <a:p>
          <a:endParaRPr lang="en-IN"/>
        </a:p>
      </dgm:t>
    </dgm:pt>
    <dgm:pt modelId="{A2FF7127-C446-41B3-88A3-0691DBA0CB8E}" type="pres">
      <dgm:prSet presAssocID="{61012F6F-E04E-47B0-BA4D-F60F5D058963}" presName="childShape" presStyleCnt="0"/>
      <dgm:spPr/>
    </dgm:pt>
    <dgm:pt modelId="{B5A1687C-41BB-4A0C-9782-324D1960AE32}" type="pres">
      <dgm:prSet presAssocID="{444FBC3F-3F2B-4CB7-9EBC-D4177307E846}" presName="Name13" presStyleLbl="parChTrans1D2" presStyleIdx="0" presStyleCnt="2"/>
      <dgm:spPr/>
      <dgm:t>
        <a:bodyPr/>
        <a:lstStyle/>
        <a:p>
          <a:endParaRPr lang="en-IN"/>
        </a:p>
      </dgm:t>
    </dgm:pt>
    <dgm:pt modelId="{9DE0F0BA-2161-4C4B-A3EA-ACE71D1CFD07}" type="pres">
      <dgm:prSet presAssocID="{4AEE32B4-8329-41F5-9785-B7C9A3C63656}" presName="childText" presStyleLbl="bgAcc1" presStyleIdx="0" presStyleCnt="2">
        <dgm:presLayoutVars>
          <dgm:bulletEnabled val="1"/>
        </dgm:presLayoutVars>
      </dgm:prSet>
      <dgm:spPr/>
      <dgm:t>
        <a:bodyPr/>
        <a:lstStyle/>
        <a:p>
          <a:endParaRPr lang="en-IN"/>
        </a:p>
      </dgm:t>
    </dgm:pt>
    <dgm:pt modelId="{4E292AEE-0E55-4E82-8D42-B22D9B712C08}" type="pres">
      <dgm:prSet presAssocID="{E8545614-E50F-4C92-A4CA-BB1D710435FB}" presName="root" presStyleCnt="0"/>
      <dgm:spPr/>
    </dgm:pt>
    <dgm:pt modelId="{CBC0A808-8C17-494C-9CA3-FC6CE0127941}" type="pres">
      <dgm:prSet presAssocID="{E8545614-E50F-4C92-A4CA-BB1D710435FB}" presName="rootComposite" presStyleCnt="0"/>
      <dgm:spPr/>
    </dgm:pt>
    <dgm:pt modelId="{62490C51-C34A-4274-9C2B-EC0D61EBC4B3}" type="pres">
      <dgm:prSet presAssocID="{E8545614-E50F-4C92-A4CA-BB1D710435FB}" presName="rootText" presStyleLbl="node1" presStyleIdx="1" presStyleCnt="2"/>
      <dgm:spPr/>
      <dgm:t>
        <a:bodyPr/>
        <a:lstStyle/>
        <a:p>
          <a:endParaRPr lang="en-IN"/>
        </a:p>
      </dgm:t>
    </dgm:pt>
    <dgm:pt modelId="{5E047220-380D-43D8-8655-963CB91D9CAC}" type="pres">
      <dgm:prSet presAssocID="{E8545614-E50F-4C92-A4CA-BB1D710435FB}" presName="rootConnector" presStyleLbl="node1" presStyleIdx="1" presStyleCnt="2"/>
      <dgm:spPr/>
      <dgm:t>
        <a:bodyPr/>
        <a:lstStyle/>
        <a:p>
          <a:endParaRPr lang="en-IN"/>
        </a:p>
      </dgm:t>
    </dgm:pt>
    <dgm:pt modelId="{47ACB886-6911-41A8-9454-E3BF8256FAB7}" type="pres">
      <dgm:prSet presAssocID="{E8545614-E50F-4C92-A4CA-BB1D710435FB}" presName="childShape" presStyleCnt="0"/>
      <dgm:spPr/>
    </dgm:pt>
    <dgm:pt modelId="{BD215412-C2E6-4CD9-AED7-7F5C11E41B74}" type="pres">
      <dgm:prSet presAssocID="{93D0A06E-D74A-4A12-B974-2E1B01709790}" presName="Name13" presStyleLbl="parChTrans1D2" presStyleIdx="1" presStyleCnt="2"/>
      <dgm:spPr/>
      <dgm:t>
        <a:bodyPr/>
        <a:lstStyle/>
        <a:p>
          <a:endParaRPr lang="en-IN"/>
        </a:p>
      </dgm:t>
    </dgm:pt>
    <dgm:pt modelId="{9C6541BC-5CEA-4E5F-BBE1-796BC16708F3}" type="pres">
      <dgm:prSet presAssocID="{B73AB3AB-23A6-4A3F-9FE3-41F2F3DB6014}" presName="childText" presStyleLbl="bgAcc1" presStyleIdx="1" presStyleCnt="2">
        <dgm:presLayoutVars>
          <dgm:bulletEnabled val="1"/>
        </dgm:presLayoutVars>
      </dgm:prSet>
      <dgm:spPr/>
      <dgm:t>
        <a:bodyPr/>
        <a:lstStyle/>
        <a:p>
          <a:endParaRPr lang="en-IN"/>
        </a:p>
      </dgm:t>
    </dgm:pt>
  </dgm:ptLst>
  <dgm:cxnLst>
    <dgm:cxn modelId="{74213EE4-6702-4E30-9E43-FCF3A2EB16F4}" type="presOf" srcId="{B73AB3AB-23A6-4A3F-9FE3-41F2F3DB6014}" destId="{9C6541BC-5CEA-4E5F-BBE1-796BC16708F3}" srcOrd="0" destOrd="0" presId="urn:microsoft.com/office/officeart/2005/8/layout/hierarchy3"/>
    <dgm:cxn modelId="{4F7185E3-B09E-4109-AB6D-073697DBAFB4}" type="presOf" srcId="{4AEE32B4-8329-41F5-9785-B7C9A3C63656}" destId="{9DE0F0BA-2161-4C4B-A3EA-ACE71D1CFD07}" srcOrd="0" destOrd="0" presId="urn:microsoft.com/office/officeart/2005/8/layout/hierarchy3"/>
    <dgm:cxn modelId="{1728C781-AD7E-477D-8AA1-B0D77DC47279}" type="presOf" srcId="{E8545614-E50F-4C92-A4CA-BB1D710435FB}" destId="{62490C51-C34A-4274-9C2B-EC0D61EBC4B3}" srcOrd="0" destOrd="0" presId="urn:microsoft.com/office/officeart/2005/8/layout/hierarchy3"/>
    <dgm:cxn modelId="{72686ACD-A23D-4502-840A-04E2AB228B89}" type="presOf" srcId="{93D0A06E-D74A-4A12-B974-2E1B01709790}" destId="{BD215412-C2E6-4CD9-AED7-7F5C11E41B74}" srcOrd="0" destOrd="0" presId="urn:microsoft.com/office/officeart/2005/8/layout/hierarchy3"/>
    <dgm:cxn modelId="{528C85E9-A539-4CA5-A7AE-9B65C71D5C6E}" type="presOf" srcId="{61012F6F-E04E-47B0-BA4D-F60F5D058963}" destId="{9C30B56B-5EB8-4A92-B62F-5F030C496C6A}" srcOrd="1" destOrd="0" presId="urn:microsoft.com/office/officeart/2005/8/layout/hierarchy3"/>
    <dgm:cxn modelId="{5081A4C9-B3F4-4FFC-9845-D7AEE6E3B113}" type="presOf" srcId="{5ABD5C64-DA1F-488B-A48B-4E6E11E223D2}" destId="{F1F307F8-B58C-42F6-AED2-550639DC59F2}" srcOrd="0" destOrd="0" presId="urn:microsoft.com/office/officeart/2005/8/layout/hierarchy3"/>
    <dgm:cxn modelId="{5B636C2C-26ED-4587-AAB4-DCFD91AAD41C}" srcId="{5ABD5C64-DA1F-488B-A48B-4E6E11E223D2}" destId="{E8545614-E50F-4C92-A4CA-BB1D710435FB}" srcOrd="1" destOrd="0" parTransId="{44EC5CA7-905E-4D50-A960-CE43BC94AD5F}" sibTransId="{6D4CFD92-3B8D-4261-A053-3F43BF78FDB8}"/>
    <dgm:cxn modelId="{C640D5D6-709E-4D35-994F-05C5044ABA09}" srcId="{5ABD5C64-DA1F-488B-A48B-4E6E11E223D2}" destId="{61012F6F-E04E-47B0-BA4D-F60F5D058963}" srcOrd="0" destOrd="0" parTransId="{C15888CF-15B3-48D5-BB93-C819E05ACECB}" sibTransId="{A2339BC9-DC5E-42A1-8C3F-78F6985FA86B}"/>
    <dgm:cxn modelId="{ACCADA66-8ACC-4021-9189-EE5950163FDB}" type="presOf" srcId="{444FBC3F-3F2B-4CB7-9EBC-D4177307E846}" destId="{B5A1687C-41BB-4A0C-9782-324D1960AE32}" srcOrd="0" destOrd="0" presId="urn:microsoft.com/office/officeart/2005/8/layout/hierarchy3"/>
    <dgm:cxn modelId="{C92215FA-D374-40D8-B45C-57627F9BFF80}" srcId="{E8545614-E50F-4C92-A4CA-BB1D710435FB}" destId="{B73AB3AB-23A6-4A3F-9FE3-41F2F3DB6014}" srcOrd="0" destOrd="0" parTransId="{93D0A06E-D74A-4A12-B974-2E1B01709790}" sibTransId="{720E749D-BCB7-4E9F-9B62-796BAA9CE15B}"/>
    <dgm:cxn modelId="{FAA22A97-8CB6-4B10-99D8-7D0C17F310FA}" type="presOf" srcId="{E8545614-E50F-4C92-A4CA-BB1D710435FB}" destId="{5E047220-380D-43D8-8655-963CB91D9CAC}" srcOrd="1" destOrd="0" presId="urn:microsoft.com/office/officeart/2005/8/layout/hierarchy3"/>
    <dgm:cxn modelId="{C2797E93-F691-4499-A842-F7D4A4C09E9E}" srcId="{61012F6F-E04E-47B0-BA4D-F60F5D058963}" destId="{4AEE32B4-8329-41F5-9785-B7C9A3C63656}" srcOrd="0" destOrd="0" parTransId="{444FBC3F-3F2B-4CB7-9EBC-D4177307E846}" sibTransId="{305462FA-9E34-4D58-A87E-8E2F1BCAD58C}"/>
    <dgm:cxn modelId="{0F8D56CE-2E04-4F6C-992C-30DE6F53BBCE}" type="presOf" srcId="{61012F6F-E04E-47B0-BA4D-F60F5D058963}" destId="{56EABA17-1B88-4C45-9997-84597E02D8A8}" srcOrd="0" destOrd="0" presId="urn:microsoft.com/office/officeart/2005/8/layout/hierarchy3"/>
    <dgm:cxn modelId="{724D4F2B-5535-4C6D-A1A7-8440B40360B8}" type="presParOf" srcId="{F1F307F8-B58C-42F6-AED2-550639DC59F2}" destId="{16966B03-8ADA-4702-B66B-14C47EEA4D69}" srcOrd="0" destOrd="0" presId="urn:microsoft.com/office/officeart/2005/8/layout/hierarchy3"/>
    <dgm:cxn modelId="{4F71CA83-292D-44A3-BF27-0297F49B8878}" type="presParOf" srcId="{16966B03-8ADA-4702-B66B-14C47EEA4D69}" destId="{4DDD6857-ED63-4AB9-A245-8B2E0FF51744}" srcOrd="0" destOrd="0" presId="urn:microsoft.com/office/officeart/2005/8/layout/hierarchy3"/>
    <dgm:cxn modelId="{36007799-6555-4501-855C-D666431F17A7}" type="presParOf" srcId="{4DDD6857-ED63-4AB9-A245-8B2E0FF51744}" destId="{56EABA17-1B88-4C45-9997-84597E02D8A8}" srcOrd="0" destOrd="0" presId="urn:microsoft.com/office/officeart/2005/8/layout/hierarchy3"/>
    <dgm:cxn modelId="{834DBE2C-7FBA-410E-931F-CFF68F4E09CA}" type="presParOf" srcId="{4DDD6857-ED63-4AB9-A245-8B2E0FF51744}" destId="{9C30B56B-5EB8-4A92-B62F-5F030C496C6A}" srcOrd="1" destOrd="0" presId="urn:microsoft.com/office/officeart/2005/8/layout/hierarchy3"/>
    <dgm:cxn modelId="{17548D2D-675F-4F9F-8E53-C890F62B59FC}" type="presParOf" srcId="{16966B03-8ADA-4702-B66B-14C47EEA4D69}" destId="{A2FF7127-C446-41B3-88A3-0691DBA0CB8E}" srcOrd="1" destOrd="0" presId="urn:microsoft.com/office/officeart/2005/8/layout/hierarchy3"/>
    <dgm:cxn modelId="{83385C05-0EE4-4166-A8C0-456405334B49}" type="presParOf" srcId="{A2FF7127-C446-41B3-88A3-0691DBA0CB8E}" destId="{B5A1687C-41BB-4A0C-9782-324D1960AE32}" srcOrd="0" destOrd="0" presId="urn:microsoft.com/office/officeart/2005/8/layout/hierarchy3"/>
    <dgm:cxn modelId="{B31FBD5C-1C0F-4925-BF46-0FEC83A60013}" type="presParOf" srcId="{A2FF7127-C446-41B3-88A3-0691DBA0CB8E}" destId="{9DE0F0BA-2161-4C4B-A3EA-ACE71D1CFD07}" srcOrd="1" destOrd="0" presId="urn:microsoft.com/office/officeart/2005/8/layout/hierarchy3"/>
    <dgm:cxn modelId="{570C360B-3A13-427A-BF5D-9953E6B7C334}" type="presParOf" srcId="{F1F307F8-B58C-42F6-AED2-550639DC59F2}" destId="{4E292AEE-0E55-4E82-8D42-B22D9B712C08}" srcOrd="1" destOrd="0" presId="urn:microsoft.com/office/officeart/2005/8/layout/hierarchy3"/>
    <dgm:cxn modelId="{ECDD1BE2-657F-4BD7-9CFD-3B5B4ED04D94}" type="presParOf" srcId="{4E292AEE-0E55-4E82-8D42-B22D9B712C08}" destId="{CBC0A808-8C17-494C-9CA3-FC6CE0127941}" srcOrd="0" destOrd="0" presId="urn:microsoft.com/office/officeart/2005/8/layout/hierarchy3"/>
    <dgm:cxn modelId="{5F1CEAA5-0C16-44CF-8AA4-078046B913D0}" type="presParOf" srcId="{CBC0A808-8C17-494C-9CA3-FC6CE0127941}" destId="{62490C51-C34A-4274-9C2B-EC0D61EBC4B3}" srcOrd="0" destOrd="0" presId="urn:microsoft.com/office/officeart/2005/8/layout/hierarchy3"/>
    <dgm:cxn modelId="{4CBC507E-25BD-4A6A-B6BD-6DC45EDE68D4}" type="presParOf" srcId="{CBC0A808-8C17-494C-9CA3-FC6CE0127941}" destId="{5E047220-380D-43D8-8655-963CB91D9CAC}" srcOrd="1" destOrd="0" presId="urn:microsoft.com/office/officeart/2005/8/layout/hierarchy3"/>
    <dgm:cxn modelId="{92EF228B-BFC1-43E5-872A-BAE007C241F4}" type="presParOf" srcId="{4E292AEE-0E55-4E82-8D42-B22D9B712C08}" destId="{47ACB886-6911-41A8-9454-E3BF8256FAB7}" srcOrd="1" destOrd="0" presId="urn:microsoft.com/office/officeart/2005/8/layout/hierarchy3"/>
    <dgm:cxn modelId="{5B623DAF-8E58-4A58-AEAF-CB36E2AF4BCB}" type="presParOf" srcId="{47ACB886-6911-41A8-9454-E3BF8256FAB7}" destId="{BD215412-C2E6-4CD9-AED7-7F5C11E41B74}" srcOrd="0" destOrd="0" presId="urn:microsoft.com/office/officeart/2005/8/layout/hierarchy3"/>
    <dgm:cxn modelId="{1A31003D-7128-43BC-B741-D7BC37EF9B3E}" type="presParOf" srcId="{47ACB886-6911-41A8-9454-E3BF8256FAB7}" destId="{9C6541BC-5CEA-4E5F-BBE1-796BC16708F3}"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ABE1086-5D44-40D5-85D0-05AE6FE07CD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IN"/>
        </a:p>
      </dgm:t>
    </dgm:pt>
    <dgm:pt modelId="{C9980B97-BBEA-4EFB-B7FE-6C34BA951991}">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en-IN" sz="2800" dirty="0" smtClean="0">
              <a:solidFill>
                <a:schemeClr val="tx1"/>
              </a:solidFill>
            </a:rPr>
            <a:t>When hypertonic solutions are added too rapidly to correct hyponatremia, this can outpace the brain’s ability to recapture the solutes lost from the cells and may lead to osmotic injury of the neurons that is associated with demyelination</a:t>
          </a:r>
          <a:endParaRPr lang="en-IN" sz="2800" dirty="0">
            <a:solidFill>
              <a:schemeClr val="tx1"/>
            </a:solidFill>
          </a:endParaRPr>
        </a:p>
      </dgm:t>
    </dgm:pt>
    <dgm:pt modelId="{43ABD3C3-EBE0-4C60-B87A-A4DDD1AA1F66}" type="parTrans" cxnId="{5913C136-F520-4F9F-9E60-5B72F84EB3E2}">
      <dgm:prSet/>
      <dgm:spPr/>
      <dgm:t>
        <a:bodyPr/>
        <a:lstStyle/>
        <a:p>
          <a:endParaRPr lang="en-IN"/>
        </a:p>
      </dgm:t>
    </dgm:pt>
    <dgm:pt modelId="{5C760D17-3C7B-4342-BD63-AD4D470AA958}" type="sibTrans" cxnId="{5913C136-F520-4F9F-9E60-5B72F84EB3E2}">
      <dgm:prSet/>
      <dgm:spPr/>
      <dgm:t>
        <a:bodyPr/>
        <a:lstStyle/>
        <a:p>
          <a:endParaRPr lang="en-IN"/>
        </a:p>
      </dgm:t>
    </dgm:pt>
    <dgm:pt modelId="{0EA7989F-80F7-44AF-82AB-2A5B05FB0D88}">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IN" sz="2800" dirty="0" smtClean="0">
              <a:solidFill>
                <a:schemeClr val="tx1"/>
              </a:solidFill>
            </a:rPr>
            <a:t>This osmotic-mediated demyelination of neurons can be avoided by limiting the correction of chronic hyponatremia to less than 10 to 12 </a:t>
          </a:r>
          <a:r>
            <a:rPr lang="en-IN" sz="2800" dirty="0" err="1" smtClean="0">
              <a:solidFill>
                <a:schemeClr val="tx1"/>
              </a:solidFill>
            </a:rPr>
            <a:t>mmol</a:t>
          </a:r>
          <a:r>
            <a:rPr lang="en-IN" sz="2800" dirty="0" smtClean="0">
              <a:solidFill>
                <a:schemeClr val="tx1"/>
              </a:solidFill>
            </a:rPr>
            <a:t>/L in 24 hours and to less than 18 </a:t>
          </a:r>
          <a:r>
            <a:rPr lang="en-IN" sz="2800" dirty="0" err="1" smtClean="0">
              <a:solidFill>
                <a:schemeClr val="tx1"/>
              </a:solidFill>
            </a:rPr>
            <a:t>mmol</a:t>
          </a:r>
          <a:r>
            <a:rPr lang="en-IN" sz="2800" dirty="0" smtClean="0">
              <a:solidFill>
                <a:schemeClr val="tx1"/>
              </a:solidFill>
            </a:rPr>
            <a:t>/L in 48 hours</a:t>
          </a:r>
          <a:endParaRPr lang="en-IN" sz="2800" dirty="0">
            <a:solidFill>
              <a:schemeClr val="tx1"/>
            </a:solidFill>
          </a:endParaRPr>
        </a:p>
      </dgm:t>
    </dgm:pt>
    <dgm:pt modelId="{34D2903E-2E18-413A-B9C2-A4B7602E91D4}" type="parTrans" cxnId="{D4260D22-09BF-44B4-B6E9-E4AB19C5F3F5}">
      <dgm:prSet/>
      <dgm:spPr/>
      <dgm:t>
        <a:bodyPr/>
        <a:lstStyle/>
        <a:p>
          <a:endParaRPr lang="en-IN"/>
        </a:p>
      </dgm:t>
    </dgm:pt>
    <dgm:pt modelId="{42B7AF8A-3088-4281-8B2C-0505CCF0EE26}" type="sibTrans" cxnId="{D4260D22-09BF-44B4-B6E9-E4AB19C5F3F5}">
      <dgm:prSet/>
      <dgm:spPr/>
      <dgm:t>
        <a:bodyPr/>
        <a:lstStyle/>
        <a:p>
          <a:endParaRPr lang="en-IN"/>
        </a:p>
      </dgm:t>
    </dgm:pt>
    <dgm:pt modelId="{C35FABA9-EDAF-4F74-AA96-9383EC6DC9DC}">
      <dgm:prSet custT="1">
        <dgm:style>
          <a:lnRef idx="1">
            <a:schemeClr val="accent2"/>
          </a:lnRef>
          <a:fillRef idx="2">
            <a:schemeClr val="accent2"/>
          </a:fillRef>
          <a:effectRef idx="1">
            <a:schemeClr val="accent2"/>
          </a:effectRef>
          <a:fontRef idx="minor">
            <a:schemeClr val="dk1"/>
          </a:fontRef>
        </dgm:style>
      </dgm:prSet>
      <dgm:spPr/>
      <dgm:t>
        <a:bodyPr/>
        <a:lstStyle/>
        <a:p>
          <a:pPr rtl="0"/>
          <a:r>
            <a:rPr lang="en-IN" sz="2800" dirty="0" smtClean="0">
              <a:solidFill>
                <a:schemeClr val="tx1"/>
              </a:solidFill>
            </a:rPr>
            <a:t>Hyponatremia is the most common electrolyte disorder encountered in clinical practice and may occur in </a:t>
          </a:r>
          <a:r>
            <a:rPr lang="en-IN" sz="2800" dirty="0" err="1" smtClean="0">
              <a:solidFill>
                <a:schemeClr val="tx1"/>
              </a:solidFill>
            </a:rPr>
            <a:t>upto</a:t>
          </a:r>
          <a:r>
            <a:rPr lang="en-IN" sz="2800" dirty="0" smtClean="0">
              <a:solidFill>
                <a:schemeClr val="tx1"/>
              </a:solidFill>
            </a:rPr>
            <a:t> 15% to 25% of hospitalized patients</a:t>
          </a:r>
          <a:endParaRPr lang="en-IN" sz="2800" dirty="0">
            <a:solidFill>
              <a:schemeClr val="tx1"/>
            </a:solidFill>
          </a:endParaRPr>
        </a:p>
      </dgm:t>
    </dgm:pt>
    <dgm:pt modelId="{9AB213E0-9B54-4DB5-9EBC-28B89F2A17F7}" type="parTrans" cxnId="{C4933335-1EEC-40FB-A888-938B60B5D378}">
      <dgm:prSet/>
      <dgm:spPr/>
      <dgm:t>
        <a:bodyPr/>
        <a:lstStyle/>
        <a:p>
          <a:endParaRPr lang="en-IN"/>
        </a:p>
      </dgm:t>
    </dgm:pt>
    <dgm:pt modelId="{FC0F9E0A-9FCF-4880-B5EA-11DD4E311D13}" type="sibTrans" cxnId="{C4933335-1EEC-40FB-A888-938B60B5D378}">
      <dgm:prSet/>
      <dgm:spPr/>
      <dgm:t>
        <a:bodyPr/>
        <a:lstStyle/>
        <a:p>
          <a:endParaRPr lang="en-IN"/>
        </a:p>
      </dgm:t>
    </dgm:pt>
    <dgm:pt modelId="{AF33AD93-9B55-45E4-B3F4-B5DE5C46A7A4}" type="pres">
      <dgm:prSet presAssocID="{DABE1086-5D44-40D5-85D0-05AE6FE07CD6}" presName="linear" presStyleCnt="0">
        <dgm:presLayoutVars>
          <dgm:animLvl val="lvl"/>
          <dgm:resizeHandles val="exact"/>
        </dgm:presLayoutVars>
      </dgm:prSet>
      <dgm:spPr/>
      <dgm:t>
        <a:bodyPr/>
        <a:lstStyle/>
        <a:p>
          <a:endParaRPr lang="en-IN"/>
        </a:p>
      </dgm:t>
    </dgm:pt>
    <dgm:pt modelId="{3C798A3B-ED76-4DEF-81BA-96D9D5B50D49}" type="pres">
      <dgm:prSet presAssocID="{C9980B97-BBEA-4EFB-B7FE-6C34BA951991}" presName="parentText" presStyleLbl="node1" presStyleIdx="0" presStyleCnt="3">
        <dgm:presLayoutVars>
          <dgm:chMax val="0"/>
          <dgm:bulletEnabled val="1"/>
        </dgm:presLayoutVars>
      </dgm:prSet>
      <dgm:spPr/>
      <dgm:t>
        <a:bodyPr/>
        <a:lstStyle/>
        <a:p>
          <a:endParaRPr lang="en-IN"/>
        </a:p>
      </dgm:t>
    </dgm:pt>
    <dgm:pt modelId="{18499B19-03E1-493E-9A5F-2BB483A9DA21}" type="pres">
      <dgm:prSet presAssocID="{5C760D17-3C7B-4342-BD63-AD4D470AA958}" presName="spacer" presStyleCnt="0"/>
      <dgm:spPr/>
    </dgm:pt>
    <dgm:pt modelId="{976DDA46-D28A-4FE0-8F08-5F148E8F3C83}" type="pres">
      <dgm:prSet presAssocID="{0EA7989F-80F7-44AF-82AB-2A5B05FB0D88}" presName="parentText" presStyleLbl="node1" presStyleIdx="1" presStyleCnt="3">
        <dgm:presLayoutVars>
          <dgm:chMax val="0"/>
          <dgm:bulletEnabled val="1"/>
        </dgm:presLayoutVars>
      </dgm:prSet>
      <dgm:spPr/>
      <dgm:t>
        <a:bodyPr/>
        <a:lstStyle/>
        <a:p>
          <a:endParaRPr lang="en-IN"/>
        </a:p>
      </dgm:t>
    </dgm:pt>
    <dgm:pt modelId="{41D0CA75-D47C-4F85-80BD-15B126E6E68E}" type="pres">
      <dgm:prSet presAssocID="{42B7AF8A-3088-4281-8B2C-0505CCF0EE26}" presName="spacer" presStyleCnt="0"/>
      <dgm:spPr/>
    </dgm:pt>
    <dgm:pt modelId="{854C1EFE-DF71-4027-8A01-9A53BB46B1A1}" type="pres">
      <dgm:prSet presAssocID="{C35FABA9-EDAF-4F74-AA96-9383EC6DC9DC}" presName="parentText" presStyleLbl="node1" presStyleIdx="2" presStyleCnt="3">
        <dgm:presLayoutVars>
          <dgm:chMax val="0"/>
          <dgm:bulletEnabled val="1"/>
        </dgm:presLayoutVars>
      </dgm:prSet>
      <dgm:spPr/>
      <dgm:t>
        <a:bodyPr/>
        <a:lstStyle/>
        <a:p>
          <a:endParaRPr lang="en-IN"/>
        </a:p>
      </dgm:t>
    </dgm:pt>
  </dgm:ptLst>
  <dgm:cxnLst>
    <dgm:cxn modelId="{5913C136-F520-4F9F-9E60-5B72F84EB3E2}" srcId="{DABE1086-5D44-40D5-85D0-05AE6FE07CD6}" destId="{C9980B97-BBEA-4EFB-B7FE-6C34BA951991}" srcOrd="0" destOrd="0" parTransId="{43ABD3C3-EBE0-4C60-B87A-A4DDD1AA1F66}" sibTransId="{5C760D17-3C7B-4342-BD63-AD4D470AA958}"/>
    <dgm:cxn modelId="{0ACEC05D-5917-4D6B-90A0-CC0D0AA77274}" type="presOf" srcId="{DABE1086-5D44-40D5-85D0-05AE6FE07CD6}" destId="{AF33AD93-9B55-45E4-B3F4-B5DE5C46A7A4}" srcOrd="0" destOrd="0" presId="urn:microsoft.com/office/officeart/2005/8/layout/vList2"/>
    <dgm:cxn modelId="{9A077E96-CA3A-478C-9CA1-7094DD97148A}" type="presOf" srcId="{C35FABA9-EDAF-4F74-AA96-9383EC6DC9DC}" destId="{854C1EFE-DF71-4027-8A01-9A53BB46B1A1}" srcOrd="0" destOrd="0" presId="urn:microsoft.com/office/officeart/2005/8/layout/vList2"/>
    <dgm:cxn modelId="{C4933335-1EEC-40FB-A888-938B60B5D378}" srcId="{DABE1086-5D44-40D5-85D0-05AE6FE07CD6}" destId="{C35FABA9-EDAF-4F74-AA96-9383EC6DC9DC}" srcOrd="2" destOrd="0" parTransId="{9AB213E0-9B54-4DB5-9EBC-28B89F2A17F7}" sibTransId="{FC0F9E0A-9FCF-4880-B5EA-11DD4E311D13}"/>
    <dgm:cxn modelId="{81D905B2-C2A2-42D4-85BD-697D704179A8}" type="presOf" srcId="{C9980B97-BBEA-4EFB-B7FE-6C34BA951991}" destId="{3C798A3B-ED76-4DEF-81BA-96D9D5B50D49}" srcOrd="0" destOrd="0" presId="urn:microsoft.com/office/officeart/2005/8/layout/vList2"/>
    <dgm:cxn modelId="{4717E721-8F3E-485F-A94E-471F3A50F92D}" type="presOf" srcId="{0EA7989F-80F7-44AF-82AB-2A5B05FB0D88}" destId="{976DDA46-D28A-4FE0-8F08-5F148E8F3C83}" srcOrd="0" destOrd="0" presId="urn:microsoft.com/office/officeart/2005/8/layout/vList2"/>
    <dgm:cxn modelId="{D4260D22-09BF-44B4-B6E9-E4AB19C5F3F5}" srcId="{DABE1086-5D44-40D5-85D0-05AE6FE07CD6}" destId="{0EA7989F-80F7-44AF-82AB-2A5B05FB0D88}" srcOrd="1" destOrd="0" parTransId="{34D2903E-2E18-413A-B9C2-A4B7602E91D4}" sibTransId="{42B7AF8A-3088-4281-8B2C-0505CCF0EE26}"/>
    <dgm:cxn modelId="{A915CD39-F5A0-4BE6-A99F-0D18E7D6C547}" type="presParOf" srcId="{AF33AD93-9B55-45E4-B3F4-B5DE5C46A7A4}" destId="{3C798A3B-ED76-4DEF-81BA-96D9D5B50D49}" srcOrd="0" destOrd="0" presId="urn:microsoft.com/office/officeart/2005/8/layout/vList2"/>
    <dgm:cxn modelId="{20953DAF-A85B-457E-9F8D-BD7550550B16}" type="presParOf" srcId="{AF33AD93-9B55-45E4-B3F4-B5DE5C46A7A4}" destId="{18499B19-03E1-493E-9A5F-2BB483A9DA21}" srcOrd="1" destOrd="0" presId="urn:microsoft.com/office/officeart/2005/8/layout/vList2"/>
    <dgm:cxn modelId="{2826B180-2B88-4BAA-8BBA-AAFE2317AE2F}" type="presParOf" srcId="{AF33AD93-9B55-45E4-B3F4-B5DE5C46A7A4}" destId="{976DDA46-D28A-4FE0-8F08-5F148E8F3C83}" srcOrd="2" destOrd="0" presId="urn:microsoft.com/office/officeart/2005/8/layout/vList2"/>
    <dgm:cxn modelId="{85220738-E95E-4E1E-BBE2-D46E978251DE}" type="presParOf" srcId="{AF33AD93-9B55-45E4-B3F4-B5DE5C46A7A4}" destId="{41D0CA75-D47C-4F85-80BD-15B126E6E68E}" srcOrd="3" destOrd="0" presId="urn:microsoft.com/office/officeart/2005/8/layout/vList2"/>
    <dgm:cxn modelId="{F517D1CB-1B8C-4845-A42B-7AC930CF1FEE}" type="presParOf" srcId="{AF33AD93-9B55-45E4-B3F4-B5DE5C46A7A4}" destId="{854C1EFE-DF71-4027-8A01-9A53BB46B1A1}"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83C28-85F1-472E-9A4B-87B7F4BD5C50}">
      <dsp:nvSpPr>
        <dsp:cNvPr id="0" name=""/>
        <dsp:cNvSpPr/>
      </dsp:nvSpPr>
      <dsp:spPr>
        <a:xfrm>
          <a:off x="0" y="255294"/>
          <a:ext cx="8105917" cy="38287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rtl="0">
            <a:lnSpc>
              <a:spcPct val="90000"/>
            </a:lnSpc>
            <a:spcBef>
              <a:spcPct val="0"/>
            </a:spcBef>
            <a:spcAft>
              <a:spcPct val="35000"/>
            </a:spcAft>
          </a:pPr>
          <a:r>
            <a:rPr lang="en-US" sz="6500" b="1" kern="1200" smtClean="0"/>
            <a:t>BODY </a:t>
          </a:r>
          <a:r>
            <a:rPr lang="en-US" sz="6500" b="1" kern="1200" smtClean="0"/>
            <a:t>FLUIDS </a:t>
          </a:r>
          <a:r>
            <a:rPr lang="en-US" sz="6500" b="1" kern="1200" dirty="0" smtClean="0"/>
            <a:t>AND EDEMA</a:t>
          </a:r>
          <a:endParaRPr lang="en-IN" sz="6500" kern="1200" dirty="0"/>
        </a:p>
      </dsp:txBody>
      <dsp:txXfrm>
        <a:off x="186904" y="442198"/>
        <a:ext cx="7732109" cy="345494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3A494-F7E4-4DD4-8FA8-00E92C530E02}">
      <dsp:nvSpPr>
        <dsp:cNvPr id="0" name=""/>
        <dsp:cNvSpPr/>
      </dsp:nvSpPr>
      <dsp:spPr>
        <a:xfrm>
          <a:off x="0" y="606"/>
          <a:ext cx="5964072" cy="8394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kern="1200" dirty="0" smtClean="0"/>
            <a:t>Prof. Shraddha Singh</a:t>
          </a:r>
          <a:r>
            <a:rPr lang="en-IN" sz="3500" kern="1200" dirty="0" smtClean="0"/>
            <a:t>, K.G.M.U.</a:t>
          </a:r>
          <a:endParaRPr lang="en-IN" sz="3500" kern="1200" dirty="0"/>
        </a:p>
      </dsp:txBody>
      <dsp:txXfrm>
        <a:off x="40980" y="41586"/>
        <a:ext cx="5882112" cy="7575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562CAD-4A9D-4BBD-AF22-B6958BC39585}" type="datetimeFigureOut">
              <a:rPr lang="en-IN" smtClean="0"/>
              <a:pPr/>
              <a:t>15-10-2015</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F0E6A7-D84C-44AB-98FC-5FCF66ADD8F2}" type="slidenum">
              <a:rPr lang="en-IN" smtClean="0"/>
              <a:pPr/>
              <a:t>‹#›</a:t>
            </a:fld>
            <a:endParaRPr lang="en-IN"/>
          </a:p>
        </p:txBody>
      </p:sp>
    </p:spTree>
    <p:extLst>
      <p:ext uri="{BB962C8B-B14F-4D97-AF65-F5344CB8AC3E}">
        <p14:creationId xmlns:p14="http://schemas.microsoft.com/office/powerpoint/2010/main" xmlns="" val="3318691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6F0E6A7-D84C-44AB-98FC-5FCF66ADD8F2}" type="slidenum">
              <a:rPr lang="en-IN" smtClean="0"/>
              <a:pPr/>
              <a:t>5</a:t>
            </a:fld>
            <a:endParaRPr lang="en-IN"/>
          </a:p>
        </p:txBody>
      </p:sp>
    </p:spTree>
    <p:extLst>
      <p:ext uri="{BB962C8B-B14F-4D97-AF65-F5344CB8AC3E}">
        <p14:creationId xmlns:p14="http://schemas.microsoft.com/office/powerpoint/2010/main" xmlns="" val="989185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E12550-58E3-406E-AFE0-3EEE9F5CD2C5}" type="datetimeFigureOut">
              <a:rPr lang="en-IN" smtClean="0"/>
              <a:pPr/>
              <a:t>15-10-2015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BC024B2-F87C-4A66-92AD-54A509896F27}" type="slidenum">
              <a:rPr lang="en-IN" smtClean="0"/>
              <a:pPr/>
              <a:t>‹#›</a:t>
            </a:fld>
            <a:endParaRPr lang="en-IN"/>
          </a:p>
        </p:txBody>
      </p:sp>
    </p:spTree>
    <p:extLst>
      <p:ext uri="{BB962C8B-B14F-4D97-AF65-F5344CB8AC3E}">
        <p14:creationId xmlns:p14="http://schemas.microsoft.com/office/powerpoint/2010/main" xmlns="" val="3298242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E12550-58E3-406E-AFE0-3EEE9F5CD2C5}" type="datetimeFigureOut">
              <a:rPr lang="en-IN" smtClean="0"/>
              <a:pPr/>
              <a:t>15-10-2015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BC024B2-F87C-4A66-92AD-54A509896F27}" type="slidenum">
              <a:rPr lang="en-IN" smtClean="0"/>
              <a:pPr/>
              <a:t>‹#›</a:t>
            </a:fld>
            <a:endParaRPr lang="en-IN"/>
          </a:p>
        </p:txBody>
      </p:sp>
    </p:spTree>
    <p:extLst>
      <p:ext uri="{BB962C8B-B14F-4D97-AF65-F5344CB8AC3E}">
        <p14:creationId xmlns:p14="http://schemas.microsoft.com/office/powerpoint/2010/main" xmlns="" val="2312469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E12550-58E3-406E-AFE0-3EEE9F5CD2C5}" type="datetimeFigureOut">
              <a:rPr lang="en-IN" smtClean="0"/>
              <a:pPr/>
              <a:t>15-10-2015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BC024B2-F87C-4A66-92AD-54A509896F27}" type="slidenum">
              <a:rPr lang="en-IN" smtClean="0"/>
              <a:pPr/>
              <a:t>‹#›</a:t>
            </a:fld>
            <a:endParaRPr lang="en-IN"/>
          </a:p>
        </p:txBody>
      </p:sp>
    </p:spTree>
    <p:extLst>
      <p:ext uri="{BB962C8B-B14F-4D97-AF65-F5344CB8AC3E}">
        <p14:creationId xmlns:p14="http://schemas.microsoft.com/office/powerpoint/2010/main" xmlns="" val="3190690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E12550-58E3-406E-AFE0-3EEE9F5CD2C5}" type="datetimeFigureOut">
              <a:rPr lang="en-IN" smtClean="0"/>
              <a:pPr/>
              <a:t>15-10-2015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BC024B2-F87C-4A66-92AD-54A509896F27}" type="slidenum">
              <a:rPr lang="en-IN" smtClean="0"/>
              <a:pPr/>
              <a:t>‹#›</a:t>
            </a:fld>
            <a:endParaRPr lang="en-IN"/>
          </a:p>
        </p:txBody>
      </p:sp>
    </p:spTree>
    <p:extLst>
      <p:ext uri="{BB962C8B-B14F-4D97-AF65-F5344CB8AC3E}">
        <p14:creationId xmlns:p14="http://schemas.microsoft.com/office/powerpoint/2010/main" xmlns="" val="3817937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E12550-58E3-406E-AFE0-3EEE9F5CD2C5}" type="datetimeFigureOut">
              <a:rPr lang="en-IN" smtClean="0"/>
              <a:pPr/>
              <a:t>15-10-2015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BC024B2-F87C-4A66-92AD-54A509896F27}" type="slidenum">
              <a:rPr lang="en-IN" smtClean="0"/>
              <a:pPr/>
              <a:t>‹#›</a:t>
            </a:fld>
            <a:endParaRPr lang="en-IN"/>
          </a:p>
        </p:txBody>
      </p:sp>
    </p:spTree>
    <p:extLst>
      <p:ext uri="{BB962C8B-B14F-4D97-AF65-F5344CB8AC3E}">
        <p14:creationId xmlns:p14="http://schemas.microsoft.com/office/powerpoint/2010/main" xmlns="" val="3532562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E12550-58E3-406E-AFE0-3EEE9F5CD2C5}" type="datetimeFigureOut">
              <a:rPr lang="en-IN" smtClean="0"/>
              <a:pPr/>
              <a:t>15-10-2015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BC024B2-F87C-4A66-92AD-54A509896F27}" type="slidenum">
              <a:rPr lang="en-IN" smtClean="0"/>
              <a:pPr/>
              <a:t>‹#›</a:t>
            </a:fld>
            <a:endParaRPr lang="en-IN"/>
          </a:p>
        </p:txBody>
      </p:sp>
    </p:spTree>
    <p:extLst>
      <p:ext uri="{BB962C8B-B14F-4D97-AF65-F5344CB8AC3E}">
        <p14:creationId xmlns:p14="http://schemas.microsoft.com/office/powerpoint/2010/main" xmlns="" val="145293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E12550-58E3-406E-AFE0-3EEE9F5CD2C5}" type="datetimeFigureOut">
              <a:rPr lang="en-IN" smtClean="0"/>
              <a:pPr/>
              <a:t>15-10-2015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BC024B2-F87C-4A66-92AD-54A509896F27}" type="slidenum">
              <a:rPr lang="en-IN" smtClean="0"/>
              <a:pPr/>
              <a:t>‹#›</a:t>
            </a:fld>
            <a:endParaRPr lang="en-IN"/>
          </a:p>
        </p:txBody>
      </p:sp>
    </p:spTree>
    <p:extLst>
      <p:ext uri="{BB962C8B-B14F-4D97-AF65-F5344CB8AC3E}">
        <p14:creationId xmlns:p14="http://schemas.microsoft.com/office/powerpoint/2010/main" xmlns="" val="192594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8E12550-58E3-406E-AFE0-3EEE9F5CD2C5}" type="datetimeFigureOut">
              <a:rPr lang="en-IN" smtClean="0"/>
              <a:pPr/>
              <a:t>15-10-2015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BC024B2-F87C-4A66-92AD-54A509896F27}" type="slidenum">
              <a:rPr lang="en-IN" smtClean="0"/>
              <a:pPr/>
              <a:t>‹#›</a:t>
            </a:fld>
            <a:endParaRPr lang="en-IN"/>
          </a:p>
        </p:txBody>
      </p:sp>
    </p:spTree>
    <p:extLst>
      <p:ext uri="{BB962C8B-B14F-4D97-AF65-F5344CB8AC3E}">
        <p14:creationId xmlns:p14="http://schemas.microsoft.com/office/powerpoint/2010/main" xmlns="" val="1941587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12550-58E3-406E-AFE0-3EEE9F5CD2C5}" type="datetimeFigureOut">
              <a:rPr lang="en-IN" smtClean="0"/>
              <a:pPr/>
              <a:t>15-10-2015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BC024B2-F87C-4A66-92AD-54A509896F27}" type="slidenum">
              <a:rPr lang="en-IN" smtClean="0"/>
              <a:pPr/>
              <a:t>‹#›</a:t>
            </a:fld>
            <a:endParaRPr lang="en-IN"/>
          </a:p>
        </p:txBody>
      </p:sp>
    </p:spTree>
    <p:extLst>
      <p:ext uri="{BB962C8B-B14F-4D97-AF65-F5344CB8AC3E}">
        <p14:creationId xmlns:p14="http://schemas.microsoft.com/office/powerpoint/2010/main" xmlns="" val="3128723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E12550-58E3-406E-AFE0-3EEE9F5CD2C5}" type="datetimeFigureOut">
              <a:rPr lang="en-IN" smtClean="0"/>
              <a:pPr/>
              <a:t>15-10-2015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BC024B2-F87C-4A66-92AD-54A509896F27}" type="slidenum">
              <a:rPr lang="en-IN" smtClean="0"/>
              <a:pPr/>
              <a:t>‹#›</a:t>
            </a:fld>
            <a:endParaRPr lang="en-IN"/>
          </a:p>
        </p:txBody>
      </p:sp>
    </p:spTree>
    <p:extLst>
      <p:ext uri="{BB962C8B-B14F-4D97-AF65-F5344CB8AC3E}">
        <p14:creationId xmlns:p14="http://schemas.microsoft.com/office/powerpoint/2010/main" xmlns="" val="2150251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E12550-58E3-406E-AFE0-3EEE9F5CD2C5}" type="datetimeFigureOut">
              <a:rPr lang="en-IN" smtClean="0"/>
              <a:pPr/>
              <a:t>15-10-2015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BC024B2-F87C-4A66-92AD-54A509896F27}" type="slidenum">
              <a:rPr lang="en-IN" smtClean="0"/>
              <a:pPr/>
              <a:t>‹#›</a:t>
            </a:fld>
            <a:endParaRPr lang="en-IN"/>
          </a:p>
        </p:txBody>
      </p:sp>
    </p:spTree>
    <p:extLst>
      <p:ext uri="{BB962C8B-B14F-4D97-AF65-F5344CB8AC3E}">
        <p14:creationId xmlns:p14="http://schemas.microsoft.com/office/powerpoint/2010/main" xmlns="" val="2887478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E12550-58E3-406E-AFE0-3EEE9F5CD2C5}" type="datetimeFigureOut">
              <a:rPr lang="en-IN" smtClean="0"/>
              <a:pPr/>
              <a:t>15-10-2015</a:t>
            </a:fld>
            <a:endParaRPr lang="en-I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024B2-F87C-4A66-92AD-54A509896F27}" type="slidenum">
              <a:rPr lang="en-IN" smtClean="0"/>
              <a:pPr/>
              <a:t>‹#›</a:t>
            </a:fld>
            <a:endParaRPr lang="en-IN"/>
          </a:p>
        </p:txBody>
      </p:sp>
    </p:spTree>
    <p:extLst>
      <p:ext uri="{BB962C8B-B14F-4D97-AF65-F5344CB8AC3E}">
        <p14:creationId xmlns:p14="http://schemas.microsoft.com/office/powerpoint/2010/main" xmlns="" val="701362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microsoft.com/office/2007/relationships/diagramDrawing" Target="../diagrams/drawing2.xml"/><Relationship Id="rId5" Type="http://schemas.openxmlformats.org/officeDocument/2006/relationships/diagramColors" Target="../diagrams/colors1.xml"/><Relationship Id="rId10" Type="http://schemas.microsoft.com/office/2007/relationships/diagramDrawing" Target="../diagrams/drawing1.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diagramLayout" Target="../diagrams/layout5.xml"/><Relationship Id="rId7" Type="http://schemas.openxmlformats.org/officeDocument/2006/relationships/diagramLayout" Target="../diagrams/layout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openxmlformats.org/officeDocument/2006/relationships/diagramData" Target="../diagrams/data6.xml"/><Relationship Id="rId11" Type="http://schemas.microsoft.com/office/2007/relationships/diagramDrawing" Target="../diagrams/drawing6.xml"/><Relationship Id="rId5" Type="http://schemas.openxmlformats.org/officeDocument/2006/relationships/diagramColors" Target="../diagrams/colors5.xml"/><Relationship Id="rId10" Type="http://schemas.microsoft.com/office/2007/relationships/diagramDrawing" Target="../diagrams/drawing5.xml"/><Relationship Id="rId4" Type="http://schemas.openxmlformats.org/officeDocument/2006/relationships/diagramQuickStyle" Target="../diagrams/quickStyle5.xml"/><Relationship Id="rId9" Type="http://schemas.openxmlformats.org/officeDocument/2006/relationships/diagramColors" Target="../diagrams/colors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1354830973"/>
              </p:ext>
            </p:extLst>
          </p:nvPr>
        </p:nvGraphicFramePr>
        <p:xfrm>
          <a:off x="628650" y="365126"/>
          <a:ext cx="8105917" cy="4084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xmlns="" val="464804542"/>
              </p:ext>
            </p:extLst>
          </p:nvPr>
        </p:nvGraphicFramePr>
        <p:xfrm>
          <a:off x="2866031" y="5377218"/>
          <a:ext cx="5964072" cy="8406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7931136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0" y="0"/>
            <a:ext cx="9144000" cy="6552330"/>
          </a:xfrm>
          <a:prstGeom prst="rect">
            <a:avLst/>
          </a:prstGeom>
        </p:spPr>
      </p:pic>
      <p:pic>
        <p:nvPicPr>
          <p:cNvPr id="7" name="Picture 6"/>
          <p:cNvPicPr>
            <a:picLocks noChangeAspect="1"/>
          </p:cNvPicPr>
          <p:nvPr/>
        </p:nvPicPr>
        <p:blipFill>
          <a:blip r:embed="rId3"/>
          <a:stretch>
            <a:fillRect/>
          </a:stretch>
        </p:blipFill>
        <p:spPr>
          <a:xfrm>
            <a:off x="1563563" y="6552330"/>
            <a:ext cx="6016873" cy="305670"/>
          </a:xfrm>
          <a:prstGeom prst="rect">
            <a:avLst/>
          </a:prstGeom>
        </p:spPr>
      </p:pic>
    </p:spTree>
    <p:extLst>
      <p:ext uri="{BB962C8B-B14F-4D97-AF65-F5344CB8AC3E}">
        <p14:creationId xmlns:p14="http://schemas.microsoft.com/office/powerpoint/2010/main" xmlns="" val="2721008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56950"/>
            <a:ext cx="9048466" cy="6701050"/>
          </a:xfrm>
        </p:spPr>
      </p:pic>
    </p:spTree>
    <p:extLst>
      <p:ext uri="{BB962C8B-B14F-4D97-AF65-F5344CB8AC3E}">
        <p14:creationId xmlns:p14="http://schemas.microsoft.com/office/powerpoint/2010/main" xmlns="" val="226057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3999" cy="1009934"/>
          </a:xfrm>
        </p:spPr>
        <p:txBody>
          <a:bodyPr/>
          <a:lstStyle/>
          <a:p>
            <a:pPr algn="ctr"/>
            <a:r>
              <a:rPr lang="en-US" dirty="0" smtClean="0"/>
              <a:t>MOLES AND OSMOLES</a:t>
            </a:r>
            <a:endParaRPr lang="en-IN" dirty="0"/>
          </a:p>
        </p:txBody>
      </p:sp>
      <p:sp>
        <p:nvSpPr>
          <p:cNvPr id="3" name="Content Placeholder 2"/>
          <p:cNvSpPr>
            <a:spLocks noGrp="1"/>
          </p:cNvSpPr>
          <p:nvPr>
            <p:ph idx="1"/>
          </p:nvPr>
        </p:nvSpPr>
        <p:spPr>
          <a:xfrm>
            <a:off x="204717" y="1009935"/>
            <a:ext cx="8816454" cy="5704764"/>
          </a:xfrm>
        </p:spPr>
        <p:txBody>
          <a:bodyPr>
            <a:normAutofit fontScale="92500"/>
          </a:bodyPr>
          <a:lstStyle/>
          <a:p>
            <a:r>
              <a:rPr lang="en-IN" sz="2400" dirty="0"/>
              <a:t>One osmole (</a:t>
            </a:r>
            <a:r>
              <a:rPr lang="en-IN" sz="2400" dirty="0" err="1"/>
              <a:t>osm</a:t>
            </a:r>
            <a:r>
              <a:rPr lang="en-IN" sz="2400" dirty="0"/>
              <a:t>) is equal to 1 mole (</a:t>
            </a:r>
            <a:r>
              <a:rPr lang="en-IN" sz="2400" dirty="0" err="1"/>
              <a:t>mol</a:t>
            </a:r>
            <a:r>
              <a:rPr lang="en-IN" sz="2400" dirty="0"/>
              <a:t>) (6.02 × 10</a:t>
            </a:r>
            <a:r>
              <a:rPr lang="en-IN" sz="2400" baseline="30000" dirty="0"/>
              <a:t>23</a:t>
            </a:r>
            <a:r>
              <a:rPr lang="en-IN" sz="2400" dirty="0"/>
              <a:t>) of solute particles. </a:t>
            </a:r>
            <a:endParaRPr lang="en-IN" sz="2400" dirty="0" smtClean="0"/>
          </a:p>
          <a:p>
            <a:pPr marL="0" indent="0">
              <a:buNone/>
            </a:pPr>
            <a:endParaRPr lang="en-IN" sz="2400" dirty="0" smtClean="0"/>
          </a:p>
          <a:p>
            <a:r>
              <a:rPr lang="en-IN" sz="2400" dirty="0" smtClean="0"/>
              <a:t>A solution </a:t>
            </a:r>
            <a:r>
              <a:rPr lang="en-IN" sz="2400" dirty="0"/>
              <a:t>containing 1 </a:t>
            </a:r>
            <a:r>
              <a:rPr lang="en-IN" sz="2400" dirty="0" smtClean="0"/>
              <a:t>mole of </a:t>
            </a:r>
            <a:r>
              <a:rPr lang="en-IN" sz="2400" dirty="0"/>
              <a:t>glucose in each </a:t>
            </a:r>
            <a:r>
              <a:rPr lang="en-IN" sz="2400" dirty="0" smtClean="0"/>
              <a:t>litre </a:t>
            </a:r>
            <a:r>
              <a:rPr lang="en-IN" sz="2400" dirty="0"/>
              <a:t>has a concentration of 1 </a:t>
            </a:r>
            <a:r>
              <a:rPr lang="en-IN" sz="2400" dirty="0" err="1"/>
              <a:t>osm</a:t>
            </a:r>
            <a:r>
              <a:rPr lang="en-IN" sz="2400" dirty="0"/>
              <a:t>/L. </a:t>
            </a:r>
            <a:endParaRPr lang="en-IN" sz="2400" dirty="0" smtClean="0"/>
          </a:p>
          <a:p>
            <a:pPr marL="0" indent="0">
              <a:buNone/>
            </a:pPr>
            <a:endParaRPr lang="en-IN" sz="2400" dirty="0" smtClean="0"/>
          </a:p>
          <a:p>
            <a:r>
              <a:rPr lang="en-IN" sz="2400" dirty="0" smtClean="0"/>
              <a:t>If a </a:t>
            </a:r>
            <a:r>
              <a:rPr lang="en-IN" sz="2400" dirty="0"/>
              <a:t>molecule dissociates into two ions </a:t>
            </a:r>
            <a:r>
              <a:rPr lang="en-IN" sz="2400" dirty="0" smtClean="0"/>
              <a:t>such </a:t>
            </a:r>
            <a:r>
              <a:rPr lang="en-IN" sz="2400" dirty="0"/>
              <a:t>as </a:t>
            </a:r>
            <a:r>
              <a:rPr lang="en-IN" sz="2400" dirty="0" err="1" smtClean="0"/>
              <a:t>NaCl</a:t>
            </a:r>
            <a:r>
              <a:rPr lang="en-IN" sz="2400" dirty="0" smtClean="0"/>
              <a:t> (ionizing </a:t>
            </a:r>
            <a:r>
              <a:rPr lang="en-IN" sz="2400" dirty="0"/>
              <a:t>to give </a:t>
            </a:r>
            <a:r>
              <a:rPr lang="en-IN" sz="2400" dirty="0" smtClean="0"/>
              <a:t>Cl</a:t>
            </a:r>
            <a:r>
              <a:rPr lang="en-IN" sz="2400" baseline="30000" dirty="0" smtClean="0"/>
              <a:t>-</a:t>
            </a:r>
            <a:r>
              <a:rPr lang="en-IN" sz="2400" dirty="0" smtClean="0"/>
              <a:t> and Na</a:t>
            </a:r>
            <a:r>
              <a:rPr lang="en-IN" sz="2400" baseline="30000" dirty="0" smtClean="0"/>
              <a:t>+</a:t>
            </a:r>
            <a:r>
              <a:rPr lang="en-IN" sz="2400" dirty="0" smtClean="0"/>
              <a:t>), </a:t>
            </a:r>
            <a:r>
              <a:rPr lang="en-IN" sz="2400" dirty="0"/>
              <a:t>then a solution containing 1mol/L will </a:t>
            </a:r>
            <a:r>
              <a:rPr lang="en-IN" sz="2400" dirty="0" smtClean="0"/>
              <a:t>have an </a:t>
            </a:r>
            <a:r>
              <a:rPr lang="en-IN" sz="2400" dirty="0" err="1"/>
              <a:t>osmolar</a:t>
            </a:r>
            <a:r>
              <a:rPr lang="en-IN" sz="2400" dirty="0"/>
              <a:t> concentration of 2osm/L. </a:t>
            </a:r>
            <a:endParaRPr lang="en-IN" sz="2400" dirty="0" smtClean="0"/>
          </a:p>
          <a:p>
            <a:pPr marL="0" indent="0">
              <a:buNone/>
            </a:pPr>
            <a:endParaRPr lang="en-IN" sz="2400" dirty="0" smtClean="0"/>
          </a:p>
          <a:p>
            <a:r>
              <a:rPr lang="en-IN" sz="2400" dirty="0" smtClean="0"/>
              <a:t>Likewise</a:t>
            </a:r>
            <a:r>
              <a:rPr lang="en-IN" sz="2400" dirty="0"/>
              <a:t>, a </a:t>
            </a:r>
            <a:r>
              <a:rPr lang="en-IN" sz="2400" dirty="0" smtClean="0"/>
              <a:t>solution that </a:t>
            </a:r>
            <a:r>
              <a:rPr lang="en-IN" sz="2400" dirty="0"/>
              <a:t>contains 1 mole of a molecule that dissociates </a:t>
            </a:r>
            <a:r>
              <a:rPr lang="en-IN" sz="2400" dirty="0" smtClean="0"/>
              <a:t>into three </a:t>
            </a:r>
            <a:r>
              <a:rPr lang="en-IN" sz="2400" dirty="0"/>
              <a:t>ions, such as sodium </a:t>
            </a:r>
            <a:r>
              <a:rPr lang="en-IN" sz="2400" dirty="0" err="1"/>
              <a:t>sulfate</a:t>
            </a:r>
            <a:r>
              <a:rPr lang="en-IN" sz="2400" dirty="0"/>
              <a:t> (</a:t>
            </a:r>
            <a:r>
              <a:rPr lang="en-IN" sz="2400" dirty="0" smtClean="0"/>
              <a:t>Na</a:t>
            </a:r>
            <a:r>
              <a:rPr lang="en-IN" sz="2400" baseline="-25000" dirty="0" smtClean="0"/>
              <a:t>2</a:t>
            </a:r>
            <a:r>
              <a:rPr lang="en-IN" sz="2400" dirty="0" smtClean="0"/>
              <a:t>SO</a:t>
            </a:r>
            <a:r>
              <a:rPr lang="en-IN" sz="2400" baseline="-25000" dirty="0" smtClean="0"/>
              <a:t>4</a:t>
            </a:r>
            <a:r>
              <a:rPr lang="en-IN" sz="2400" dirty="0"/>
              <a:t>), will </a:t>
            </a:r>
            <a:r>
              <a:rPr lang="en-IN" sz="2400" dirty="0" smtClean="0"/>
              <a:t>contain 3osm/L</a:t>
            </a:r>
            <a:r>
              <a:rPr lang="en-IN" sz="2400" dirty="0"/>
              <a:t>. </a:t>
            </a:r>
            <a:endParaRPr lang="en-IN" sz="2400" dirty="0" smtClean="0"/>
          </a:p>
          <a:p>
            <a:pPr marL="0" indent="0">
              <a:buNone/>
            </a:pPr>
            <a:endParaRPr lang="en-IN" sz="2400" dirty="0" smtClean="0"/>
          </a:p>
          <a:p>
            <a:r>
              <a:rPr lang="en-IN" sz="2400" dirty="0" smtClean="0"/>
              <a:t>Thus</a:t>
            </a:r>
            <a:r>
              <a:rPr lang="en-IN" sz="2400" dirty="0"/>
              <a:t>, the term osmole refers to the number </a:t>
            </a:r>
            <a:r>
              <a:rPr lang="en-IN" sz="2400" dirty="0" smtClean="0"/>
              <a:t>of </a:t>
            </a:r>
            <a:r>
              <a:rPr lang="en-IN" sz="2400" dirty="0" err="1" smtClean="0"/>
              <a:t>osmotically</a:t>
            </a:r>
            <a:r>
              <a:rPr lang="en-IN" sz="2400" dirty="0" smtClean="0"/>
              <a:t> </a:t>
            </a:r>
            <a:r>
              <a:rPr lang="en-IN" sz="2400" dirty="0"/>
              <a:t>active particles in a solution rather than to </a:t>
            </a:r>
            <a:r>
              <a:rPr lang="en-IN" sz="2400" dirty="0" smtClean="0"/>
              <a:t>the molar </a:t>
            </a:r>
            <a:r>
              <a:rPr lang="en-IN" sz="2400" dirty="0"/>
              <a:t>concentration.</a:t>
            </a:r>
          </a:p>
        </p:txBody>
      </p:sp>
    </p:spTree>
    <p:extLst>
      <p:ext uri="{BB962C8B-B14F-4D97-AF65-F5344CB8AC3E}">
        <p14:creationId xmlns:p14="http://schemas.microsoft.com/office/powerpoint/2010/main" xmlns="" val="2076790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487799118"/>
              </p:ext>
            </p:extLst>
          </p:nvPr>
        </p:nvGraphicFramePr>
        <p:xfrm>
          <a:off x="232011" y="327546"/>
          <a:ext cx="8570794" cy="6332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042920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6938682" cy="6858000"/>
          </a:xfrm>
        </p:spPr>
      </p:pic>
      <p:sp>
        <p:nvSpPr>
          <p:cNvPr id="5" name="Rectangle 4"/>
          <p:cNvSpPr/>
          <p:nvPr/>
        </p:nvSpPr>
        <p:spPr>
          <a:xfrm>
            <a:off x="7178723" y="1166842"/>
            <a:ext cx="1842448" cy="45243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IN" sz="2400" dirty="0"/>
              <a:t>Effects of </a:t>
            </a:r>
            <a:endParaRPr lang="en-IN" sz="2400" dirty="0" smtClean="0"/>
          </a:p>
          <a:p>
            <a:endParaRPr lang="en-IN" sz="2400" dirty="0"/>
          </a:p>
          <a:p>
            <a:r>
              <a:rPr lang="en-IN" sz="2400" dirty="0" smtClean="0"/>
              <a:t>isotonic </a:t>
            </a:r>
            <a:r>
              <a:rPr lang="en-IN" sz="2400" dirty="0"/>
              <a:t>(A), </a:t>
            </a:r>
            <a:endParaRPr lang="en-IN" sz="2400" dirty="0" smtClean="0"/>
          </a:p>
          <a:p>
            <a:endParaRPr lang="en-IN" sz="2400" dirty="0" smtClean="0"/>
          </a:p>
          <a:p>
            <a:r>
              <a:rPr lang="en-IN" sz="2400" dirty="0" smtClean="0"/>
              <a:t>hypertonic </a:t>
            </a:r>
            <a:r>
              <a:rPr lang="en-IN" sz="2400" dirty="0"/>
              <a:t>(B), and </a:t>
            </a:r>
            <a:endParaRPr lang="en-IN" sz="2400" dirty="0" smtClean="0"/>
          </a:p>
          <a:p>
            <a:endParaRPr lang="en-IN" sz="2400" dirty="0"/>
          </a:p>
          <a:p>
            <a:r>
              <a:rPr lang="en-IN" sz="2400" dirty="0" smtClean="0"/>
              <a:t>hypotonic (C</a:t>
            </a:r>
            <a:r>
              <a:rPr lang="en-IN" sz="2400" dirty="0"/>
              <a:t>) </a:t>
            </a:r>
            <a:endParaRPr lang="en-IN" sz="2400" dirty="0" smtClean="0"/>
          </a:p>
          <a:p>
            <a:r>
              <a:rPr lang="en-IN" sz="2400" dirty="0"/>
              <a:t>s</a:t>
            </a:r>
            <a:r>
              <a:rPr lang="en-IN" sz="2400" dirty="0" smtClean="0"/>
              <a:t>olutions</a:t>
            </a:r>
          </a:p>
          <a:p>
            <a:endParaRPr lang="en-IN" sz="2400" dirty="0"/>
          </a:p>
          <a:p>
            <a:r>
              <a:rPr lang="en-IN" sz="2400" dirty="0" smtClean="0"/>
              <a:t>on cell volume</a:t>
            </a:r>
            <a:endParaRPr lang="en-IN" sz="2400" dirty="0"/>
          </a:p>
        </p:txBody>
      </p:sp>
    </p:spTree>
    <p:extLst>
      <p:ext uri="{BB962C8B-B14F-4D97-AF65-F5344CB8AC3E}">
        <p14:creationId xmlns:p14="http://schemas.microsoft.com/office/powerpoint/2010/main" xmlns="" val="3941261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9934"/>
          </a:xfrm>
        </p:spPr>
        <p:style>
          <a:lnRef idx="0">
            <a:scrgbClr r="0" g="0" b="0"/>
          </a:lnRef>
          <a:fillRef idx="1001">
            <a:schemeClr val="lt2"/>
          </a:fillRef>
          <a:effectRef idx="0">
            <a:scrgbClr r="0" g="0" b="0"/>
          </a:effectRef>
          <a:fontRef idx="major"/>
        </p:style>
        <p:txBody>
          <a:bodyPr>
            <a:noAutofit/>
          </a:bodyPr>
          <a:lstStyle/>
          <a:p>
            <a:r>
              <a:rPr lang="en-IN" sz="2200" b="1" dirty="0">
                <a:latin typeface="+mn-lt"/>
              </a:rPr>
              <a:t>Effect of adding isotonic, hypertonic, and hypotonic solutions to the extracellular fluid after osmotic equilibrium. The </a:t>
            </a:r>
            <a:r>
              <a:rPr lang="en-IN" sz="2200" b="1" dirty="0" smtClean="0">
                <a:latin typeface="+mn-lt"/>
              </a:rPr>
              <a:t>normal state </a:t>
            </a:r>
            <a:r>
              <a:rPr lang="en-IN" sz="2200" b="1" dirty="0">
                <a:latin typeface="+mn-lt"/>
              </a:rPr>
              <a:t>is indicated by the solid lines, and the shifts from normal are shown by the shaded areas. </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0389" y="991573"/>
            <a:ext cx="7849462" cy="5866427"/>
          </a:xfrm>
          <a:prstGeom prst="rect">
            <a:avLst/>
          </a:prstGeom>
        </p:spPr>
      </p:pic>
    </p:spTree>
    <p:extLst>
      <p:ext uri="{BB962C8B-B14F-4D97-AF65-F5344CB8AC3E}">
        <p14:creationId xmlns:p14="http://schemas.microsoft.com/office/powerpoint/2010/main" xmlns="" val="1823857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081" y="1325563"/>
            <a:ext cx="8516203" cy="5266306"/>
          </a:xfrm>
        </p:spPr>
        <p:txBody>
          <a:bodyPr>
            <a:normAutofit lnSpcReduction="10000"/>
          </a:bodyPr>
          <a:lstStyle/>
          <a:p>
            <a:endParaRPr lang="en-IN" sz="2400" dirty="0" smtClean="0"/>
          </a:p>
          <a:p>
            <a:pPr>
              <a:lnSpc>
                <a:spcPct val="110000"/>
              </a:lnSpc>
            </a:pPr>
            <a:r>
              <a:rPr lang="en-IN" sz="2400" dirty="0" smtClean="0"/>
              <a:t>A </a:t>
            </a:r>
            <a:r>
              <a:rPr lang="en-IN" sz="2400" dirty="0"/>
              <a:t>rapid reduction </a:t>
            </a:r>
            <a:r>
              <a:rPr lang="en-IN" sz="2400" dirty="0" smtClean="0"/>
              <a:t>in plasma </a:t>
            </a:r>
            <a:r>
              <a:rPr lang="en-IN" sz="2400" dirty="0"/>
              <a:t>sodium concentration, for example, can </a:t>
            </a:r>
            <a:r>
              <a:rPr lang="en-IN" sz="2400" dirty="0" smtClean="0"/>
              <a:t>cause brain </a:t>
            </a:r>
            <a:r>
              <a:rPr lang="en-IN" sz="2400" dirty="0"/>
              <a:t>cell edema </a:t>
            </a:r>
            <a:r>
              <a:rPr lang="en-IN" sz="2400" dirty="0" smtClean="0"/>
              <a:t>and neurological </a:t>
            </a:r>
            <a:r>
              <a:rPr lang="en-IN" sz="2400" dirty="0"/>
              <a:t>symptoms, including headache, nausea, lethargy, and </a:t>
            </a:r>
            <a:r>
              <a:rPr lang="en-IN" sz="2400" dirty="0" smtClean="0"/>
              <a:t>disorientation</a:t>
            </a:r>
          </a:p>
          <a:p>
            <a:pPr>
              <a:lnSpc>
                <a:spcPct val="110000"/>
              </a:lnSpc>
            </a:pPr>
            <a:endParaRPr lang="en-IN" sz="2400" dirty="0" smtClean="0"/>
          </a:p>
          <a:p>
            <a:pPr>
              <a:lnSpc>
                <a:spcPct val="110000"/>
              </a:lnSpc>
            </a:pPr>
            <a:r>
              <a:rPr lang="en-IN" sz="2400" dirty="0" smtClean="0"/>
              <a:t>If plasma </a:t>
            </a:r>
            <a:r>
              <a:rPr lang="en-IN" sz="2400" dirty="0"/>
              <a:t>sodium concentration rapidly falls below 115 </a:t>
            </a:r>
            <a:r>
              <a:rPr lang="en-IN" sz="2400" dirty="0" smtClean="0"/>
              <a:t>to 120 </a:t>
            </a:r>
            <a:r>
              <a:rPr lang="en-IN" sz="2400" dirty="0" err="1"/>
              <a:t>mmol</a:t>
            </a:r>
            <a:r>
              <a:rPr lang="en-IN" sz="2400" dirty="0"/>
              <a:t>/L, brain swelling may lead to seizures, </a:t>
            </a:r>
            <a:r>
              <a:rPr lang="en-IN" sz="2400" dirty="0" smtClean="0"/>
              <a:t>coma, permanent </a:t>
            </a:r>
            <a:r>
              <a:rPr lang="en-IN" sz="2400" dirty="0"/>
              <a:t>brain damage, and </a:t>
            </a:r>
            <a:r>
              <a:rPr lang="en-IN" sz="2400" dirty="0" smtClean="0"/>
              <a:t>death</a:t>
            </a:r>
          </a:p>
          <a:p>
            <a:pPr>
              <a:lnSpc>
                <a:spcPct val="110000"/>
              </a:lnSpc>
            </a:pPr>
            <a:endParaRPr lang="en-IN" sz="2400" dirty="0" smtClean="0"/>
          </a:p>
          <a:p>
            <a:pPr>
              <a:lnSpc>
                <a:spcPct val="110000"/>
              </a:lnSpc>
            </a:pPr>
            <a:r>
              <a:rPr lang="en-IN" sz="2400" dirty="0"/>
              <a:t>the </a:t>
            </a:r>
            <a:r>
              <a:rPr lang="en-IN" sz="2400" dirty="0" smtClean="0"/>
              <a:t>skull is </a:t>
            </a:r>
            <a:r>
              <a:rPr lang="en-IN" sz="2400" dirty="0"/>
              <a:t>rigid, the brain cannot increase its volume by </a:t>
            </a:r>
            <a:r>
              <a:rPr lang="en-IN" sz="2400" dirty="0" smtClean="0"/>
              <a:t>more than </a:t>
            </a:r>
            <a:r>
              <a:rPr lang="en-IN" sz="2400" dirty="0"/>
              <a:t>about 10 percent without it being forced down </a:t>
            </a:r>
            <a:r>
              <a:rPr lang="en-IN" sz="2400" dirty="0" smtClean="0"/>
              <a:t>the neck </a:t>
            </a:r>
            <a:r>
              <a:rPr lang="en-IN" sz="2400" dirty="0"/>
              <a:t>(herniation), which can lead to permanent </a:t>
            </a:r>
            <a:r>
              <a:rPr lang="en-IN" sz="2400" dirty="0" smtClean="0"/>
              <a:t>brain injury </a:t>
            </a:r>
            <a:r>
              <a:rPr lang="en-IN" sz="2400" dirty="0"/>
              <a:t>and death</a:t>
            </a:r>
          </a:p>
        </p:txBody>
      </p:sp>
      <p:sp>
        <p:nvSpPr>
          <p:cNvPr id="4" name="Title 1"/>
          <p:cNvSpPr>
            <a:spLocks noGrp="1"/>
          </p:cNvSpPr>
          <p:nvPr>
            <p:ph type="title"/>
          </p:nvPr>
        </p:nvSpPr>
        <p:spPr>
          <a:xfrm>
            <a:off x="0" y="272955"/>
            <a:ext cx="9144000" cy="1325563"/>
          </a:xfrm>
        </p:spPr>
        <p:txBody>
          <a:bodyPr>
            <a:normAutofit/>
          </a:bodyPr>
          <a:lstStyle/>
          <a:p>
            <a:pPr algn="ctr"/>
            <a:r>
              <a:rPr lang="en-IN" sz="4000" dirty="0" smtClean="0"/>
              <a:t>CONSEQUENCES OF HYPONATREMIA: CELL SWELLING</a:t>
            </a:r>
            <a:endParaRPr lang="en-IN" sz="4000" dirty="0"/>
          </a:p>
        </p:txBody>
      </p:sp>
    </p:spTree>
    <p:extLst>
      <p:ext uri="{BB962C8B-B14F-4D97-AF65-F5344CB8AC3E}">
        <p14:creationId xmlns:p14="http://schemas.microsoft.com/office/powerpoint/2010/main" xmlns="" val="675798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69269" y="1382363"/>
            <a:ext cx="8451650" cy="5547493"/>
          </a:xfrm>
        </p:spPr>
      </p:pic>
      <p:sp>
        <p:nvSpPr>
          <p:cNvPr id="5" name="Rectangle 4"/>
          <p:cNvSpPr/>
          <p:nvPr/>
        </p:nvSpPr>
        <p:spPr>
          <a:xfrm>
            <a:off x="146997" y="1301422"/>
            <a:ext cx="3702233" cy="646331"/>
          </a:xfrm>
          <a:prstGeom prst="rect">
            <a:avLst/>
          </a:prstGeom>
        </p:spPr>
        <p:txBody>
          <a:bodyPr wrap="square">
            <a:spAutoFit/>
          </a:bodyPr>
          <a:lstStyle/>
          <a:p>
            <a:r>
              <a:rPr lang="en-IN" dirty="0" smtClean="0"/>
              <a:t>Due to </a:t>
            </a:r>
            <a:r>
              <a:rPr lang="en-IN" dirty="0"/>
              <a:t>loss of Na</a:t>
            </a:r>
            <a:r>
              <a:rPr lang="en-IN" baseline="30000" dirty="0"/>
              <a:t>+</a:t>
            </a:r>
            <a:r>
              <a:rPr lang="en-IN" dirty="0"/>
              <a:t> or excess </a:t>
            </a:r>
            <a:r>
              <a:rPr lang="en-IN" dirty="0" smtClean="0"/>
              <a:t>H</a:t>
            </a:r>
            <a:r>
              <a:rPr lang="en-IN" baseline="-25000" dirty="0" smtClean="0"/>
              <a:t>2</a:t>
            </a:r>
            <a:r>
              <a:rPr lang="en-IN" dirty="0" smtClean="0"/>
              <a:t>O, there </a:t>
            </a:r>
            <a:r>
              <a:rPr lang="en-IN" dirty="0"/>
              <a:t>is diffusion of </a:t>
            </a:r>
            <a:r>
              <a:rPr lang="en-IN" dirty="0" smtClean="0"/>
              <a:t>H</a:t>
            </a:r>
            <a:r>
              <a:rPr lang="en-IN" baseline="-25000" dirty="0" smtClean="0"/>
              <a:t>2</a:t>
            </a:r>
            <a:r>
              <a:rPr lang="en-IN" dirty="0" smtClean="0"/>
              <a:t>O </a:t>
            </a:r>
            <a:r>
              <a:rPr lang="en-IN" dirty="0"/>
              <a:t>into the cells</a:t>
            </a:r>
          </a:p>
        </p:txBody>
      </p:sp>
      <p:sp>
        <p:nvSpPr>
          <p:cNvPr id="6" name="Rectangle 5"/>
          <p:cNvSpPr/>
          <p:nvPr/>
        </p:nvSpPr>
        <p:spPr>
          <a:xfrm>
            <a:off x="5210316" y="690207"/>
            <a:ext cx="3797206" cy="923330"/>
          </a:xfrm>
          <a:prstGeom prst="rect">
            <a:avLst/>
          </a:prstGeom>
        </p:spPr>
        <p:txBody>
          <a:bodyPr wrap="square">
            <a:spAutoFit/>
          </a:bodyPr>
          <a:lstStyle/>
          <a:p>
            <a:r>
              <a:rPr lang="en-IN" dirty="0" smtClean="0"/>
              <a:t>swelling </a:t>
            </a:r>
            <a:r>
              <a:rPr lang="en-IN" dirty="0"/>
              <a:t>of the </a:t>
            </a:r>
            <a:r>
              <a:rPr lang="en-IN" dirty="0" smtClean="0"/>
              <a:t>brain tissue stimulates </a:t>
            </a:r>
            <a:r>
              <a:rPr lang="en-IN" dirty="0"/>
              <a:t>transport of </a:t>
            </a:r>
            <a:r>
              <a:rPr lang="en-IN" dirty="0" smtClean="0"/>
              <a:t>Na</a:t>
            </a:r>
            <a:r>
              <a:rPr lang="en-IN" baseline="30000" dirty="0" smtClean="0">
                <a:solidFill>
                  <a:prstClr val="black"/>
                </a:solidFill>
              </a:rPr>
              <a:t>+</a:t>
            </a:r>
            <a:r>
              <a:rPr lang="en-IN" dirty="0" smtClean="0"/>
              <a:t>, K</a:t>
            </a:r>
            <a:r>
              <a:rPr lang="en-IN" baseline="30000" dirty="0" smtClean="0">
                <a:solidFill>
                  <a:prstClr val="black"/>
                </a:solidFill>
              </a:rPr>
              <a:t>+</a:t>
            </a:r>
            <a:r>
              <a:rPr lang="en-IN" dirty="0" smtClean="0"/>
              <a:t>, </a:t>
            </a:r>
            <a:r>
              <a:rPr lang="en-IN" dirty="0"/>
              <a:t>and organic solutes </a:t>
            </a:r>
            <a:r>
              <a:rPr lang="en-IN" dirty="0" smtClean="0"/>
              <a:t>out of </a:t>
            </a:r>
            <a:r>
              <a:rPr lang="en-IN" dirty="0"/>
              <a:t>the cell</a:t>
            </a:r>
          </a:p>
        </p:txBody>
      </p:sp>
      <p:sp>
        <p:nvSpPr>
          <p:cNvPr id="7" name="Rectangle 6"/>
          <p:cNvSpPr/>
          <p:nvPr/>
        </p:nvSpPr>
        <p:spPr>
          <a:xfrm>
            <a:off x="7805191" y="2063468"/>
            <a:ext cx="1338809" cy="1200329"/>
          </a:xfrm>
          <a:prstGeom prst="rect">
            <a:avLst/>
          </a:prstGeom>
        </p:spPr>
        <p:txBody>
          <a:bodyPr wrap="square">
            <a:spAutoFit/>
          </a:bodyPr>
          <a:lstStyle/>
          <a:p>
            <a:r>
              <a:rPr lang="en-IN" dirty="0"/>
              <a:t>water diffusion out of the cells</a:t>
            </a:r>
          </a:p>
        </p:txBody>
      </p:sp>
      <p:sp>
        <p:nvSpPr>
          <p:cNvPr id="8" name="Rectangle 7"/>
          <p:cNvSpPr/>
          <p:nvPr/>
        </p:nvSpPr>
        <p:spPr>
          <a:xfrm>
            <a:off x="-57717" y="0"/>
            <a:ext cx="9143998" cy="584775"/>
          </a:xfrm>
          <a:prstGeom prst="rect">
            <a:avLst/>
          </a:prstGeom>
        </p:spPr>
        <p:txBody>
          <a:bodyPr wrap="square">
            <a:spAutoFit/>
          </a:bodyPr>
          <a:lstStyle/>
          <a:p>
            <a:pPr algn="ctr"/>
            <a:r>
              <a:rPr lang="en-IN" sz="3200" b="1" dirty="0"/>
              <a:t>Brain cell volume regulation during hyponatremia</a:t>
            </a:r>
          </a:p>
        </p:txBody>
      </p:sp>
    </p:spTree>
    <p:extLst>
      <p:ext uri="{BB962C8B-B14F-4D97-AF65-F5344CB8AC3E}">
        <p14:creationId xmlns:p14="http://schemas.microsoft.com/office/powerpoint/2010/main" xmlns="" val="27079838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4082193921"/>
              </p:ext>
            </p:extLst>
          </p:nvPr>
        </p:nvGraphicFramePr>
        <p:xfrm>
          <a:off x="109182" y="95534"/>
          <a:ext cx="8939284" cy="6660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7433760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9307"/>
            <a:ext cx="9144000" cy="1325563"/>
          </a:xfrm>
        </p:spPr>
        <p:txBody>
          <a:bodyPr>
            <a:normAutofit/>
          </a:bodyPr>
          <a:lstStyle/>
          <a:p>
            <a:pPr algn="ctr"/>
            <a:r>
              <a:rPr lang="en-IN" sz="4000" dirty="0" smtClean="0"/>
              <a:t>CONSEQUENCES OF HYPERNATREMIA: CELL SHRINKAGE</a:t>
            </a:r>
            <a:endParaRPr lang="en-IN" sz="4000" dirty="0"/>
          </a:p>
        </p:txBody>
      </p:sp>
      <p:sp>
        <p:nvSpPr>
          <p:cNvPr id="3" name="Content Placeholder 2"/>
          <p:cNvSpPr>
            <a:spLocks noGrp="1"/>
          </p:cNvSpPr>
          <p:nvPr>
            <p:ph idx="1"/>
          </p:nvPr>
        </p:nvSpPr>
        <p:spPr>
          <a:xfrm>
            <a:off x="259733" y="1757385"/>
            <a:ext cx="8720494" cy="4970961"/>
          </a:xfrm>
        </p:spPr>
        <p:txBody>
          <a:bodyPr>
            <a:normAutofit lnSpcReduction="10000"/>
          </a:bodyPr>
          <a:lstStyle/>
          <a:p>
            <a:pPr>
              <a:lnSpc>
                <a:spcPct val="110000"/>
              </a:lnSpc>
            </a:pPr>
            <a:r>
              <a:rPr lang="en-IN" sz="2400" dirty="0"/>
              <a:t>Hypernatremia is much less common than </a:t>
            </a:r>
            <a:r>
              <a:rPr lang="en-IN" sz="2400" dirty="0" smtClean="0"/>
              <a:t>hyponatremia and </a:t>
            </a:r>
            <a:r>
              <a:rPr lang="en-IN" sz="2400" dirty="0"/>
              <a:t>severe symptoms usually occur only with rapid </a:t>
            </a:r>
            <a:r>
              <a:rPr lang="en-IN" sz="2400" dirty="0" smtClean="0"/>
              <a:t>and large </a:t>
            </a:r>
            <a:r>
              <a:rPr lang="en-IN" sz="2400" dirty="0"/>
              <a:t>increases in plasma sodium concentration </a:t>
            </a:r>
            <a:r>
              <a:rPr lang="en-IN" sz="2400" dirty="0" smtClean="0"/>
              <a:t>above 158 </a:t>
            </a:r>
            <a:r>
              <a:rPr lang="en-IN" sz="2400" dirty="0"/>
              <a:t>to </a:t>
            </a:r>
            <a:r>
              <a:rPr lang="en-IN" sz="2400" dirty="0" smtClean="0"/>
              <a:t>160 </a:t>
            </a:r>
            <a:r>
              <a:rPr lang="en-IN" sz="2400" dirty="0" err="1" smtClean="0"/>
              <a:t>mmol</a:t>
            </a:r>
            <a:r>
              <a:rPr lang="en-IN" sz="2400" dirty="0" smtClean="0"/>
              <a:t>/L</a:t>
            </a:r>
            <a:r>
              <a:rPr lang="en-IN" sz="2400" dirty="0"/>
              <a:t>. One reason for this is that hypernatremia promotes intense thirst that protects against </a:t>
            </a:r>
            <a:r>
              <a:rPr lang="en-IN" sz="2400" dirty="0" smtClean="0"/>
              <a:t>a large </a:t>
            </a:r>
            <a:r>
              <a:rPr lang="en-IN" sz="2400" dirty="0"/>
              <a:t>increase in plasma and extracellular fluid </a:t>
            </a:r>
            <a:r>
              <a:rPr lang="en-IN" sz="2400" dirty="0" smtClean="0"/>
              <a:t>sodium</a:t>
            </a:r>
          </a:p>
          <a:p>
            <a:endParaRPr lang="en-US" sz="2400" dirty="0"/>
          </a:p>
          <a:p>
            <a:pPr>
              <a:lnSpc>
                <a:spcPct val="110000"/>
              </a:lnSpc>
            </a:pPr>
            <a:r>
              <a:rPr lang="en-IN" sz="2400" dirty="0"/>
              <a:t>Correction of hypernatremia can be achieved </a:t>
            </a:r>
            <a:r>
              <a:rPr lang="en-IN" sz="2400" dirty="0" smtClean="0"/>
              <a:t>by administering </a:t>
            </a:r>
            <a:r>
              <a:rPr lang="en-IN" sz="2400" dirty="0"/>
              <a:t>hypo-osmotic sodium chloride or </a:t>
            </a:r>
            <a:r>
              <a:rPr lang="en-IN" sz="2400" dirty="0" smtClean="0"/>
              <a:t>dextrose solutions</a:t>
            </a:r>
          </a:p>
          <a:p>
            <a:endParaRPr lang="en-US" sz="2400" dirty="0"/>
          </a:p>
          <a:p>
            <a:pPr>
              <a:lnSpc>
                <a:spcPct val="110000"/>
              </a:lnSpc>
            </a:pPr>
            <a:r>
              <a:rPr lang="en-IN" sz="2400" dirty="0"/>
              <a:t>I</a:t>
            </a:r>
            <a:r>
              <a:rPr lang="en-IN" sz="2400" dirty="0" smtClean="0"/>
              <a:t>t </a:t>
            </a:r>
            <a:r>
              <a:rPr lang="en-IN" sz="2400" dirty="0"/>
              <a:t>is prudent to correct the hypernatremia slowly in patients who have had chronic </a:t>
            </a:r>
            <a:r>
              <a:rPr lang="en-IN" sz="2400" dirty="0" smtClean="0"/>
              <a:t>increases in </a:t>
            </a:r>
            <a:r>
              <a:rPr lang="en-IN" sz="2400" dirty="0"/>
              <a:t>plasma sodium concentration</a:t>
            </a:r>
          </a:p>
        </p:txBody>
      </p:sp>
    </p:spTree>
    <p:extLst>
      <p:ext uri="{BB962C8B-B14F-4D97-AF65-F5344CB8AC3E}">
        <p14:creationId xmlns:p14="http://schemas.microsoft.com/office/powerpoint/2010/main" xmlns="" val="1297437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55092" y="1559091"/>
            <a:ext cx="7830403" cy="2387600"/>
          </a:xfrm>
        </p:spPr>
        <p:txBody>
          <a:bodyPr/>
          <a:lstStyle/>
          <a:p>
            <a:r>
              <a:rPr lang="en-IN" dirty="0"/>
              <a:t>Daily Intake and Output of Water (ml/day)</a:t>
            </a:r>
          </a:p>
        </p:txBody>
      </p:sp>
    </p:spTree>
    <p:extLst>
      <p:ext uri="{BB962C8B-B14F-4D97-AF65-F5344CB8AC3E}">
        <p14:creationId xmlns:p14="http://schemas.microsoft.com/office/powerpoint/2010/main" xmlns="" val="18972503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07" y="365126"/>
            <a:ext cx="8598090" cy="1325563"/>
          </a:xfrm>
        </p:spPr>
        <p:txBody>
          <a:bodyPr>
            <a:normAutofit/>
          </a:bodyPr>
          <a:lstStyle/>
          <a:p>
            <a:pPr algn="ctr"/>
            <a:r>
              <a:rPr lang="en-IN" sz="4000" dirty="0" smtClean="0"/>
              <a:t>EDEMA: Excess Fluid in the Tissues</a:t>
            </a:r>
            <a:endParaRPr lang="en-IN" sz="4000" dirty="0"/>
          </a:p>
        </p:txBody>
      </p:sp>
      <p:sp>
        <p:nvSpPr>
          <p:cNvPr id="3" name="Content Placeholder 2"/>
          <p:cNvSpPr>
            <a:spLocks noGrp="1"/>
          </p:cNvSpPr>
          <p:nvPr>
            <p:ph idx="1"/>
          </p:nvPr>
        </p:nvSpPr>
        <p:spPr/>
        <p:txBody>
          <a:bodyPr/>
          <a:lstStyle/>
          <a:p>
            <a:endParaRPr lang="en-IN" dirty="0" smtClean="0"/>
          </a:p>
          <a:p>
            <a:endParaRPr lang="en-IN" dirty="0"/>
          </a:p>
          <a:p>
            <a:pPr>
              <a:lnSpc>
                <a:spcPct val="100000"/>
              </a:lnSpc>
            </a:pPr>
            <a:r>
              <a:rPr lang="en-IN" dirty="0" smtClean="0"/>
              <a:t>Edema </a:t>
            </a:r>
            <a:r>
              <a:rPr lang="en-IN" dirty="0"/>
              <a:t>refers to the presence of excess fluid in the </a:t>
            </a:r>
            <a:r>
              <a:rPr lang="en-IN" dirty="0" smtClean="0"/>
              <a:t>body tissues</a:t>
            </a:r>
            <a:r>
              <a:rPr lang="en-IN" dirty="0"/>
              <a:t>. In most instances, edema occurs mainly in </a:t>
            </a:r>
            <a:r>
              <a:rPr lang="en-IN" dirty="0" smtClean="0"/>
              <a:t>the extracellular </a:t>
            </a:r>
            <a:r>
              <a:rPr lang="en-IN" dirty="0"/>
              <a:t>fluid compartment, but it can involve intracellular fluid as well.</a:t>
            </a:r>
          </a:p>
        </p:txBody>
      </p:sp>
    </p:spTree>
    <p:extLst>
      <p:ext uri="{BB962C8B-B14F-4D97-AF65-F5344CB8AC3E}">
        <p14:creationId xmlns:p14="http://schemas.microsoft.com/office/powerpoint/2010/main" xmlns="" val="6360749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INTRACELLULAR EDEMA</a:t>
            </a:r>
            <a:endParaRPr lang="en-IN" dirty="0"/>
          </a:p>
        </p:txBody>
      </p:sp>
      <p:sp>
        <p:nvSpPr>
          <p:cNvPr id="3" name="Content Placeholder 2"/>
          <p:cNvSpPr>
            <a:spLocks noGrp="1"/>
          </p:cNvSpPr>
          <p:nvPr>
            <p:ph idx="1"/>
          </p:nvPr>
        </p:nvSpPr>
        <p:spPr>
          <a:xfrm>
            <a:off x="286603" y="1825624"/>
            <a:ext cx="8666328" cy="4875427"/>
          </a:xfrm>
        </p:spPr>
        <p:txBody>
          <a:bodyPr>
            <a:normAutofit/>
          </a:bodyPr>
          <a:lstStyle/>
          <a:p>
            <a:pPr>
              <a:lnSpc>
                <a:spcPct val="100000"/>
              </a:lnSpc>
              <a:buFont typeface="Wingdings" panose="05000000000000000000" pitchFamily="2" charset="2"/>
              <a:buChar char="q"/>
            </a:pPr>
            <a:r>
              <a:rPr lang="en-IN" sz="2400" dirty="0" smtClean="0"/>
              <a:t> Three </a:t>
            </a:r>
            <a:r>
              <a:rPr lang="en-IN" sz="2400" dirty="0"/>
              <a:t>conditions are especially prone to cause intracellular swelling: </a:t>
            </a:r>
            <a:endParaRPr lang="en-IN" sz="2400" dirty="0" smtClean="0"/>
          </a:p>
          <a:p>
            <a:pPr marL="514350" indent="-514350">
              <a:buAutoNum type="arabicParenR"/>
            </a:pPr>
            <a:r>
              <a:rPr lang="en-IN" sz="2400" dirty="0" smtClean="0"/>
              <a:t>hyponatremia</a:t>
            </a:r>
            <a:r>
              <a:rPr lang="en-IN" sz="2400" dirty="0"/>
              <a:t>, </a:t>
            </a:r>
            <a:endParaRPr lang="en-IN" sz="2400" dirty="0" smtClean="0"/>
          </a:p>
          <a:p>
            <a:pPr marL="514350" indent="-514350">
              <a:buAutoNum type="arabicParenR"/>
            </a:pPr>
            <a:r>
              <a:rPr lang="en-IN" sz="2400" dirty="0" smtClean="0"/>
              <a:t>depression </a:t>
            </a:r>
            <a:r>
              <a:rPr lang="en-IN" sz="2400" dirty="0"/>
              <a:t>of the metabolic systems of the tissues; </a:t>
            </a:r>
            <a:r>
              <a:rPr lang="en-IN" sz="2400" dirty="0" smtClean="0"/>
              <a:t>and</a:t>
            </a:r>
          </a:p>
          <a:p>
            <a:pPr marL="514350" indent="-514350">
              <a:buAutoNum type="arabicParenR"/>
            </a:pPr>
            <a:r>
              <a:rPr lang="en-IN" sz="2400" dirty="0" smtClean="0"/>
              <a:t>lack </a:t>
            </a:r>
            <a:r>
              <a:rPr lang="en-IN" sz="2400" dirty="0"/>
              <a:t>of adequate nutrition to the </a:t>
            </a:r>
            <a:r>
              <a:rPr lang="en-IN" sz="2400" dirty="0" smtClean="0"/>
              <a:t>cells</a:t>
            </a:r>
          </a:p>
          <a:p>
            <a:pPr marL="514350" indent="-514350">
              <a:buAutoNum type="arabicParenR"/>
            </a:pPr>
            <a:endParaRPr lang="en-IN" sz="2400" dirty="0" smtClean="0"/>
          </a:p>
          <a:p>
            <a:pPr>
              <a:lnSpc>
                <a:spcPct val="100000"/>
              </a:lnSpc>
              <a:buFont typeface="Wingdings" panose="05000000000000000000" pitchFamily="2" charset="2"/>
              <a:buChar char="q"/>
            </a:pPr>
            <a:r>
              <a:rPr lang="en-IN" sz="2400" dirty="0" smtClean="0"/>
              <a:t> Intracellular </a:t>
            </a:r>
            <a:r>
              <a:rPr lang="en-IN" sz="2400" dirty="0"/>
              <a:t>edema can also occur in inflamed </a:t>
            </a:r>
            <a:r>
              <a:rPr lang="en-IN" sz="2400" dirty="0" smtClean="0"/>
              <a:t>tissues. Inflammation </a:t>
            </a:r>
            <a:r>
              <a:rPr lang="en-IN" sz="2400" dirty="0"/>
              <a:t>usually increases cell membrane </a:t>
            </a:r>
            <a:r>
              <a:rPr lang="en-IN" sz="2400" dirty="0" smtClean="0"/>
              <a:t>permeability, allowing </a:t>
            </a:r>
            <a:r>
              <a:rPr lang="en-IN" sz="2400" dirty="0"/>
              <a:t>sodium and other ions to diffuse into the </a:t>
            </a:r>
            <a:r>
              <a:rPr lang="en-IN" sz="2400" dirty="0" smtClean="0"/>
              <a:t>interior of </a:t>
            </a:r>
            <a:r>
              <a:rPr lang="en-IN" sz="2400" dirty="0"/>
              <a:t>the cell, with subsequent osmosis of water into the cells</a:t>
            </a:r>
          </a:p>
        </p:txBody>
      </p:sp>
    </p:spTree>
    <p:extLst>
      <p:ext uri="{BB962C8B-B14F-4D97-AF65-F5344CB8AC3E}">
        <p14:creationId xmlns:p14="http://schemas.microsoft.com/office/powerpoint/2010/main" xmlns="" val="27176047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EXTRACELLULAR EDEMA</a:t>
            </a:r>
            <a:endParaRPr lang="en-IN"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IN" dirty="0"/>
              <a:t>two general causes of extracellular edema: </a:t>
            </a:r>
            <a:endParaRPr lang="en-IN" dirty="0" smtClean="0"/>
          </a:p>
          <a:p>
            <a:pPr>
              <a:buFont typeface="Wingdings" panose="05000000000000000000" pitchFamily="2" charset="2"/>
              <a:buChar char="q"/>
            </a:pPr>
            <a:endParaRPr lang="en-IN" dirty="0" smtClean="0"/>
          </a:p>
          <a:p>
            <a:pPr marL="514350" indent="-514350">
              <a:lnSpc>
                <a:spcPct val="100000"/>
              </a:lnSpc>
              <a:buAutoNum type="arabicParenR"/>
            </a:pPr>
            <a:r>
              <a:rPr lang="en-IN" dirty="0" smtClean="0"/>
              <a:t>Abnormal leakage </a:t>
            </a:r>
            <a:r>
              <a:rPr lang="en-IN" dirty="0"/>
              <a:t>of fluid from the plasma to the interstitial </a:t>
            </a:r>
            <a:r>
              <a:rPr lang="en-IN" dirty="0" smtClean="0"/>
              <a:t>spaces across </a:t>
            </a:r>
            <a:r>
              <a:rPr lang="en-IN" dirty="0"/>
              <a:t>the capillaries, </a:t>
            </a:r>
            <a:r>
              <a:rPr lang="en-IN" dirty="0" smtClean="0"/>
              <a:t>and</a:t>
            </a:r>
          </a:p>
          <a:p>
            <a:pPr marL="514350" indent="-514350">
              <a:lnSpc>
                <a:spcPct val="100000"/>
              </a:lnSpc>
              <a:buAutoNum type="arabicParenR"/>
            </a:pPr>
            <a:endParaRPr lang="en-IN" dirty="0" smtClean="0"/>
          </a:p>
          <a:p>
            <a:pPr marL="514350" indent="-514350">
              <a:lnSpc>
                <a:spcPct val="100000"/>
              </a:lnSpc>
              <a:buAutoNum type="arabicParenR"/>
            </a:pPr>
            <a:r>
              <a:rPr lang="en-IN" dirty="0"/>
              <a:t>F</a:t>
            </a:r>
            <a:r>
              <a:rPr lang="en-IN" dirty="0" smtClean="0"/>
              <a:t>ailure </a:t>
            </a:r>
            <a:r>
              <a:rPr lang="en-IN" dirty="0"/>
              <a:t>of the lymphatics </a:t>
            </a:r>
            <a:r>
              <a:rPr lang="en-IN" dirty="0" smtClean="0"/>
              <a:t>to return </a:t>
            </a:r>
            <a:r>
              <a:rPr lang="en-IN" dirty="0"/>
              <a:t>fluid from </a:t>
            </a:r>
            <a:r>
              <a:rPr lang="en-IN" dirty="0" smtClean="0"/>
              <a:t>the </a:t>
            </a:r>
            <a:r>
              <a:rPr lang="en-IN" dirty="0" err="1" smtClean="0"/>
              <a:t>interstitium</a:t>
            </a:r>
            <a:r>
              <a:rPr lang="en-IN" dirty="0"/>
              <a:t> </a:t>
            </a:r>
            <a:r>
              <a:rPr lang="en-IN" dirty="0" smtClean="0"/>
              <a:t>back </a:t>
            </a:r>
            <a:r>
              <a:rPr lang="en-IN" dirty="0"/>
              <a:t>into the </a:t>
            </a:r>
            <a:r>
              <a:rPr lang="en-IN" dirty="0" smtClean="0"/>
              <a:t>blood, often </a:t>
            </a:r>
            <a:r>
              <a:rPr lang="en-IN" dirty="0"/>
              <a:t>called lymphedema</a:t>
            </a:r>
          </a:p>
        </p:txBody>
      </p:sp>
    </p:spTree>
    <p:extLst>
      <p:ext uri="{BB962C8B-B14F-4D97-AF65-F5344CB8AC3E}">
        <p14:creationId xmlns:p14="http://schemas.microsoft.com/office/powerpoint/2010/main" xmlns="" val="14974736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925651470"/>
              </p:ext>
            </p:extLst>
          </p:nvPr>
        </p:nvGraphicFramePr>
        <p:xfrm>
          <a:off x="163773" y="465755"/>
          <a:ext cx="8857396" cy="76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0376" y="1692324"/>
            <a:ext cx="8256896" cy="4524315"/>
          </a:xfrm>
          <a:prstGeom prst="rect">
            <a:avLst/>
          </a:prstGeom>
        </p:spPr>
        <p:txBody>
          <a:bodyPr wrap="square">
            <a:spAutoFit/>
          </a:bodyPr>
          <a:lstStyle/>
          <a:p>
            <a:r>
              <a:rPr lang="en-IN" sz="2400" dirty="0" smtClean="0"/>
              <a:t>Where,</a:t>
            </a:r>
            <a:r>
              <a:rPr lang="en-IN" sz="2400" dirty="0" smtClean="0">
                <a:solidFill>
                  <a:srgbClr val="FF0000"/>
                </a:solidFill>
              </a:rPr>
              <a:t> </a:t>
            </a:r>
            <a:r>
              <a:rPr lang="en-IN" sz="2400" b="1" dirty="0" smtClean="0">
                <a:solidFill>
                  <a:srgbClr val="FF0000"/>
                </a:solidFill>
              </a:rPr>
              <a:t>K</a:t>
            </a:r>
            <a:r>
              <a:rPr lang="en-IN" sz="2400" b="1" baseline="-25000" dirty="0" smtClean="0">
                <a:solidFill>
                  <a:srgbClr val="FF0000"/>
                </a:solidFill>
              </a:rPr>
              <a:t>f</a:t>
            </a:r>
            <a:r>
              <a:rPr lang="en-IN" sz="2400" dirty="0" smtClean="0">
                <a:solidFill>
                  <a:srgbClr val="FF0000"/>
                </a:solidFill>
              </a:rPr>
              <a:t> </a:t>
            </a:r>
            <a:r>
              <a:rPr lang="en-IN" sz="2400" dirty="0"/>
              <a:t>is the capillary filtration coefficient (the </a:t>
            </a:r>
            <a:r>
              <a:rPr lang="en-IN" sz="2400" dirty="0" smtClean="0"/>
              <a:t>product of </a:t>
            </a:r>
            <a:r>
              <a:rPr lang="en-IN" sz="2400" dirty="0"/>
              <a:t>the permeability and surface area of the capillaries), </a:t>
            </a:r>
            <a:endParaRPr lang="en-IN" sz="2400" dirty="0" smtClean="0"/>
          </a:p>
          <a:p>
            <a:r>
              <a:rPr lang="en-IN" sz="2400" b="1" dirty="0" smtClean="0">
                <a:solidFill>
                  <a:srgbClr val="FF0000"/>
                </a:solidFill>
              </a:rPr>
              <a:t>P</a:t>
            </a:r>
            <a:r>
              <a:rPr lang="en-IN" sz="2400" b="1" baseline="-25000" dirty="0" smtClean="0">
                <a:solidFill>
                  <a:srgbClr val="FF0000"/>
                </a:solidFill>
              </a:rPr>
              <a:t>c</a:t>
            </a:r>
            <a:r>
              <a:rPr lang="en-IN" sz="2400" dirty="0" smtClean="0"/>
              <a:t> is </a:t>
            </a:r>
            <a:r>
              <a:rPr lang="en-IN" sz="2400" dirty="0"/>
              <a:t>the capillary hydrostatic pressure, </a:t>
            </a:r>
            <a:endParaRPr lang="en-IN" sz="2400" dirty="0" smtClean="0"/>
          </a:p>
          <a:p>
            <a:r>
              <a:rPr lang="en-IN" sz="2400" b="1" dirty="0" smtClean="0">
                <a:solidFill>
                  <a:srgbClr val="FF0000"/>
                </a:solidFill>
              </a:rPr>
              <a:t>P</a:t>
            </a:r>
            <a:r>
              <a:rPr lang="en-IN" sz="2400" b="1" baseline="-25000" dirty="0" smtClean="0">
                <a:solidFill>
                  <a:srgbClr val="FF0000"/>
                </a:solidFill>
              </a:rPr>
              <a:t>if</a:t>
            </a:r>
            <a:r>
              <a:rPr lang="en-IN" sz="2400" dirty="0" smtClean="0"/>
              <a:t> </a:t>
            </a:r>
            <a:r>
              <a:rPr lang="en-IN" sz="2400" dirty="0"/>
              <a:t>is the </a:t>
            </a:r>
            <a:r>
              <a:rPr lang="en-IN" sz="2400" dirty="0" smtClean="0"/>
              <a:t>interstitial fluid </a:t>
            </a:r>
            <a:r>
              <a:rPr lang="en-IN" sz="2400" dirty="0"/>
              <a:t>hydrostatic pressure, </a:t>
            </a:r>
            <a:endParaRPr lang="en-IN" sz="2400" dirty="0" smtClean="0"/>
          </a:p>
          <a:p>
            <a:r>
              <a:rPr lang="en-IN" sz="2400" b="1" dirty="0" smtClean="0">
                <a:solidFill>
                  <a:srgbClr val="FF0000"/>
                </a:solidFill>
              </a:rPr>
              <a:t>π</a:t>
            </a:r>
            <a:r>
              <a:rPr lang="en-IN" sz="2400" b="1" baseline="-25000" dirty="0" smtClean="0">
                <a:solidFill>
                  <a:srgbClr val="FF0000"/>
                </a:solidFill>
              </a:rPr>
              <a:t>c</a:t>
            </a:r>
            <a:r>
              <a:rPr lang="en-IN" sz="2400" dirty="0" smtClean="0"/>
              <a:t> </a:t>
            </a:r>
            <a:r>
              <a:rPr lang="en-IN" sz="2400" dirty="0"/>
              <a:t>is the capillary plasma colloid osmotic pressure, and </a:t>
            </a:r>
            <a:endParaRPr lang="en-IN" sz="2400" dirty="0" smtClean="0"/>
          </a:p>
          <a:p>
            <a:r>
              <a:rPr lang="en-IN" sz="2400" b="1" dirty="0" smtClean="0">
                <a:solidFill>
                  <a:srgbClr val="FF0000"/>
                </a:solidFill>
              </a:rPr>
              <a:t>π</a:t>
            </a:r>
            <a:r>
              <a:rPr lang="en-IN" sz="2400" b="1" baseline="-25000" dirty="0" smtClean="0">
                <a:solidFill>
                  <a:srgbClr val="FF0000"/>
                </a:solidFill>
              </a:rPr>
              <a:t>if</a:t>
            </a:r>
            <a:r>
              <a:rPr lang="en-IN" sz="2400" dirty="0" smtClean="0"/>
              <a:t> </a:t>
            </a:r>
            <a:r>
              <a:rPr lang="en-IN" sz="2400" dirty="0"/>
              <a:t>is the interstitial fluid colloid osmotic </a:t>
            </a:r>
            <a:r>
              <a:rPr lang="en-IN" sz="2400" dirty="0" smtClean="0"/>
              <a:t>pressure</a:t>
            </a:r>
          </a:p>
          <a:p>
            <a:endParaRPr lang="en-IN" sz="2400" dirty="0" smtClean="0"/>
          </a:p>
          <a:p>
            <a:r>
              <a:rPr lang="en-IN" sz="2400" dirty="0" smtClean="0"/>
              <a:t>From </a:t>
            </a:r>
            <a:r>
              <a:rPr lang="en-IN" sz="2400" dirty="0"/>
              <a:t>this equation, one can </a:t>
            </a:r>
            <a:r>
              <a:rPr lang="en-IN" sz="2400" dirty="0" smtClean="0"/>
              <a:t>see that </a:t>
            </a:r>
            <a:r>
              <a:rPr lang="en-IN" sz="2400" dirty="0">
                <a:solidFill>
                  <a:schemeClr val="accent5"/>
                </a:solidFill>
              </a:rPr>
              <a:t>any one of the following changes can increase </a:t>
            </a:r>
            <a:r>
              <a:rPr lang="en-IN" sz="2400" dirty="0" smtClean="0">
                <a:solidFill>
                  <a:schemeClr val="accent5"/>
                </a:solidFill>
              </a:rPr>
              <a:t>the capillary </a:t>
            </a:r>
            <a:r>
              <a:rPr lang="en-IN" sz="2400" dirty="0">
                <a:solidFill>
                  <a:schemeClr val="accent5"/>
                </a:solidFill>
              </a:rPr>
              <a:t>filtration rate</a:t>
            </a:r>
            <a:r>
              <a:rPr lang="en-IN" sz="2400" dirty="0" smtClean="0">
                <a:solidFill>
                  <a:schemeClr val="accent5"/>
                </a:solidFill>
              </a:rPr>
              <a:t>:</a:t>
            </a:r>
            <a:endParaRPr lang="en-IN" sz="2400" dirty="0">
              <a:solidFill>
                <a:schemeClr val="accent5"/>
              </a:solidFill>
            </a:endParaRPr>
          </a:p>
          <a:p>
            <a:r>
              <a:rPr lang="en-IN" sz="2400" dirty="0" smtClean="0">
                <a:solidFill>
                  <a:srgbClr val="FF0000"/>
                </a:solidFill>
              </a:rPr>
              <a:t>• </a:t>
            </a:r>
            <a:r>
              <a:rPr lang="en-IN" sz="2400" dirty="0">
                <a:solidFill>
                  <a:srgbClr val="FF0000"/>
                </a:solidFill>
              </a:rPr>
              <a:t>Increased capillary filtration </a:t>
            </a:r>
            <a:r>
              <a:rPr lang="en-IN" sz="2400" dirty="0" smtClean="0">
                <a:solidFill>
                  <a:srgbClr val="FF0000"/>
                </a:solidFill>
              </a:rPr>
              <a:t>coefficient</a:t>
            </a:r>
            <a:endParaRPr lang="en-IN" sz="2400" dirty="0">
              <a:solidFill>
                <a:srgbClr val="FF0000"/>
              </a:solidFill>
            </a:endParaRPr>
          </a:p>
          <a:p>
            <a:r>
              <a:rPr lang="en-IN" sz="2400" dirty="0" smtClean="0">
                <a:solidFill>
                  <a:srgbClr val="FF0000"/>
                </a:solidFill>
              </a:rPr>
              <a:t>• Increased </a:t>
            </a:r>
            <a:r>
              <a:rPr lang="en-IN" sz="2400" dirty="0">
                <a:solidFill>
                  <a:srgbClr val="FF0000"/>
                </a:solidFill>
              </a:rPr>
              <a:t>capillary hydrostatic </a:t>
            </a:r>
            <a:r>
              <a:rPr lang="en-IN" sz="2400" dirty="0" smtClean="0">
                <a:solidFill>
                  <a:srgbClr val="FF0000"/>
                </a:solidFill>
              </a:rPr>
              <a:t>pressure</a:t>
            </a:r>
            <a:endParaRPr lang="en-IN" sz="2400" dirty="0">
              <a:solidFill>
                <a:srgbClr val="FF0000"/>
              </a:solidFill>
            </a:endParaRPr>
          </a:p>
          <a:p>
            <a:r>
              <a:rPr lang="en-IN" sz="2400" dirty="0" smtClean="0">
                <a:solidFill>
                  <a:srgbClr val="FF0000"/>
                </a:solidFill>
              </a:rPr>
              <a:t>• Decreased </a:t>
            </a:r>
            <a:r>
              <a:rPr lang="en-IN" sz="2400" dirty="0">
                <a:solidFill>
                  <a:srgbClr val="FF0000"/>
                </a:solidFill>
              </a:rPr>
              <a:t>plasma colloid osmotic </a:t>
            </a:r>
            <a:r>
              <a:rPr lang="en-IN" sz="2400" dirty="0" smtClean="0">
                <a:solidFill>
                  <a:srgbClr val="FF0000"/>
                </a:solidFill>
              </a:rPr>
              <a:t>pressure</a:t>
            </a:r>
            <a:endParaRPr lang="en-IN" sz="2400" dirty="0">
              <a:solidFill>
                <a:srgbClr val="FF0000"/>
              </a:solidFill>
            </a:endParaRPr>
          </a:p>
        </p:txBody>
      </p:sp>
    </p:spTree>
    <p:extLst>
      <p:ext uri="{BB962C8B-B14F-4D97-AF65-F5344CB8AC3E}">
        <p14:creationId xmlns:p14="http://schemas.microsoft.com/office/powerpoint/2010/main" xmlns="" val="22326079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184" y="2248517"/>
            <a:ext cx="7886700" cy="1325563"/>
          </a:xfrm>
        </p:spPr>
        <p:txBody>
          <a:bodyPr>
            <a:noAutofit/>
          </a:bodyPr>
          <a:lstStyle/>
          <a:p>
            <a:pPr algn="ctr"/>
            <a:r>
              <a:rPr lang="en-IN" dirty="0" smtClean="0"/>
              <a:t>SUMMARY OF CAUSES OF EXTRACELLULAR EDEMA</a:t>
            </a:r>
            <a:br>
              <a:rPr lang="en-IN" dirty="0" smtClean="0"/>
            </a:br>
            <a:endParaRPr lang="en-IN" dirty="0"/>
          </a:p>
        </p:txBody>
      </p:sp>
    </p:spTree>
    <p:extLst>
      <p:ext uri="{BB962C8B-B14F-4D97-AF65-F5344CB8AC3E}">
        <p14:creationId xmlns:p14="http://schemas.microsoft.com/office/powerpoint/2010/main" xmlns="" val="31095270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670" y="191069"/>
            <a:ext cx="8666330" cy="6666931"/>
          </a:xfrm>
        </p:spPr>
        <p:txBody>
          <a:bodyPr>
            <a:noAutofit/>
          </a:bodyPr>
          <a:lstStyle/>
          <a:p>
            <a:pPr marL="0" indent="0">
              <a:lnSpc>
                <a:spcPct val="100000"/>
              </a:lnSpc>
              <a:buNone/>
            </a:pPr>
            <a:r>
              <a:rPr lang="en-IN" sz="1800" b="1" dirty="0" smtClean="0"/>
              <a:t>I</a:t>
            </a:r>
            <a:r>
              <a:rPr lang="en-IN" sz="1800" b="1" dirty="0"/>
              <a:t>. Increased capillary </a:t>
            </a:r>
            <a:r>
              <a:rPr lang="en-IN" sz="1800" b="1" dirty="0" smtClean="0"/>
              <a:t>pressure</a:t>
            </a:r>
          </a:p>
          <a:p>
            <a:pPr marL="0" indent="0">
              <a:lnSpc>
                <a:spcPct val="150000"/>
              </a:lnSpc>
              <a:buNone/>
            </a:pPr>
            <a:r>
              <a:rPr lang="en-IN" sz="1800" b="1" dirty="0" smtClean="0"/>
              <a:t>   A</a:t>
            </a:r>
            <a:r>
              <a:rPr lang="en-IN" sz="1800" b="1" dirty="0"/>
              <a:t>. Excessive kidney retention of salt and water</a:t>
            </a:r>
            <a:br>
              <a:rPr lang="en-IN" sz="1800" b="1" dirty="0"/>
            </a:br>
            <a:r>
              <a:rPr lang="en-IN" sz="1800" b="1" dirty="0" smtClean="0"/>
              <a:t>        1</a:t>
            </a:r>
            <a:r>
              <a:rPr lang="en-IN" sz="1800" b="1" dirty="0"/>
              <a:t>. Acute or chronic kidney </a:t>
            </a:r>
            <a:r>
              <a:rPr lang="en-IN" sz="1800" b="1" dirty="0" smtClean="0"/>
              <a:t>failure</a:t>
            </a:r>
            <a:br>
              <a:rPr lang="en-IN" sz="1800" b="1" dirty="0" smtClean="0"/>
            </a:br>
            <a:r>
              <a:rPr lang="en-IN" sz="1800" b="1" dirty="0" smtClean="0"/>
              <a:t>        2. </a:t>
            </a:r>
            <a:r>
              <a:rPr lang="en-IN" sz="1800" b="1" dirty="0"/>
              <a:t>Mineralocorticoid </a:t>
            </a:r>
            <a:r>
              <a:rPr lang="en-IN" sz="1800" b="1" dirty="0" smtClean="0"/>
              <a:t>excess</a:t>
            </a:r>
          </a:p>
          <a:p>
            <a:pPr marL="0" indent="0">
              <a:lnSpc>
                <a:spcPct val="150000"/>
              </a:lnSpc>
              <a:buNone/>
            </a:pPr>
            <a:r>
              <a:rPr lang="en-IN" sz="1800" b="1" dirty="0" smtClean="0"/>
              <a:t>   B</a:t>
            </a:r>
            <a:r>
              <a:rPr lang="en-IN" sz="1800" b="1" dirty="0"/>
              <a:t>. High venous pressure and venous constriction</a:t>
            </a:r>
            <a:br>
              <a:rPr lang="en-IN" sz="1800" b="1" dirty="0"/>
            </a:br>
            <a:r>
              <a:rPr lang="en-IN" sz="1800" b="1" dirty="0" smtClean="0"/>
              <a:t>        1</a:t>
            </a:r>
            <a:r>
              <a:rPr lang="en-IN" sz="1800" b="1" dirty="0"/>
              <a:t>. Heart failure</a:t>
            </a:r>
            <a:br>
              <a:rPr lang="en-IN" sz="1800" b="1" dirty="0"/>
            </a:br>
            <a:r>
              <a:rPr lang="en-IN" sz="1800" b="1" dirty="0" smtClean="0"/>
              <a:t>        2</a:t>
            </a:r>
            <a:r>
              <a:rPr lang="en-IN" sz="1800" b="1" dirty="0"/>
              <a:t>. Venous obstruction</a:t>
            </a:r>
            <a:br>
              <a:rPr lang="en-IN" sz="1800" b="1" dirty="0"/>
            </a:br>
            <a:r>
              <a:rPr lang="en-IN" sz="1800" b="1" dirty="0" smtClean="0"/>
              <a:t>        3</a:t>
            </a:r>
            <a:r>
              <a:rPr lang="en-IN" sz="1800" b="1" dirty="0"/>
              <a:t>. Failure of venous pumps</a:t>
            </a:r>
            <a:br>
              <a:rPr lang="en-IN" sz="1800" b="1" dirty="0"/>
            </a:br>
            <a:r>
              <a:rPr lang="en-IN" sz="1800" b="1" dirty="0" smtClean="0"/>
              <a:t>            (</a:t>
            </a:r>
            <a:r>
              <a:rPr lang="en-IN" sz="1800" b="1" dirty="0"/>
              <a:t>a) Paralysis of muscles</a:t>
            </a:r>
            <a:br>
              <a:rPr lang="en-IN" sz="1800" b="1" dirty="0"/>
            </a:br>
            <a:r>
              <a:rPr lang="en-IN" sz="1800" b="1" dirty="0" smtClean="0"/>
              <a:t>            (b) </a:t>
            </a:r>
            <a:r>
              <a:rPr lang="en-IN" sz="1800" b="1" dirty="0"/>
              <a:t>Immobilization of parts of the body</a:t>
            </a:r>
            <a:br>
              <a:rPr lang="en-IN" sz="1800" b="1" dirty="0"/>
            </a:br>
            <a:r>
              <a:rPr lang="en-IN" sz="1800" b="1" dirty="0" smtClean="0"/>
              <a:t>            (</a:t>
            </a:r>
            <a:r>
              <a:rPr lang="en-IN" sz="1800" b="1" dirty="0"/>
              <a:t>c) Failure of venous </a:t>
            </a:r>
            <a:r>
              <a:rPr lang="en-IN" sz="1800" b="1" dirty="0" smtClean="0"/>
              <a:t>valves</a:t>
            </a:r>
            <a:endParaRPr lang="en-IN" sz="1800" b="1" dirty="0"/>
          </a:p>
          <a:p>
            <a:pPr marL="0" indent="0">
              <a:lnSpc>
                <a:spcPct val="150000"/>
              </a:lnSpc>
              <a:buNone/>
            </a:pPr>
            <a:r>
              <a:rPr lang="en-IN" sz="1800" b="1" dirty="0" smtClean="0"/>
              <a:t>C</a:t>
            </a:r>
            <a:r>
              <a:rPr lang="en-IN" sz="1800" b="1" dirty="0"/>
              <a:t>. Decreased arteriolar resistance</a:t>
            </a:r>
            <a:br>
              <a:rPr lang="en-IN" sz="1800" b="1" dirty="0"/>
            </a:br>
            <a:r>
              <a:rPr lang="en-IN" sz="1800" b="1" dirty="0" smtClean="0"/>
              <a:t>      1</a:t>
            </a:r>
            <a:r>
              <a:rPr lang="en-IN" sz="1800" b="1" dirty="0"/>
              <a:t>. Excessive body heat</a:t>
            </a:r>
            <a:br>
              <a:rPr lang="en-IN" sz="1800" b="1" dirty="0"/>
            </a:br>
            <a:r>
              <a:rPr lang="en-IN" sz="1800" b="1" dirty="0" smtClean="0"/>
              <a:t>      2</a:t>
            </a:r>
            <a:r>
              <a:rPr lang="en-IN" sz="1800" b="1" dirty="0"/>
              <a:t>. Insufficiency of sympathetic nervous system</a:t>
            </a:r>
            <a:br>
              <a:rPr lang="en-IN" sz="1800" b="1" dirty="0"/>
            </a:br>
            <a:r>
              <a:rPr lang="en-IN" sz="1800" b="1" dirty="0" smtClean="0"/>
              <a:t>      3</a:t>
            </a:r>
            <a:r>
              <a:rPr lang="en-IN" sz="1800" b="1" dirty="0"/>
              <a:t>. Vasodilator drugs</a:t>
            </a:r>
            <a:br>
              <a:rPr lang="en-IN" sz="1800" b="1" dirty="0"/>
            </a:br>
            <a:r>
              <a:rPr lang="en-IN" sz="1600" b="1" dirty="0"/>
              <a:t/>
            </a:r>
            <a:br>
              <a:rPr lang="en-IN" sz="1600" b="1" dirty="0"/>
            </a:br>
            <a:endParaRPr lang="en-IN" sz="1600" b="1" dirty="0"/>
          </a:p>
        </p:txBody>
      </p:sp>
    </p:spTree>
    <p:extLst>
      <p:ext uri="{BB962C8B-B14F-4D97-AF65-F5344CB8AC3E}">
        <p14:creationId xmlns:p14="http://schemas.microsoft.com/office/powerpoint/2010/main" xmlns="" val="23187659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671" y="204716"/>
            <a:ext cx="8543499" cy="6400801"/>
          </a:xfrm>
        </p:spPr>
        <p:txBody>
          <a:bodyPr>
            <a:noAutofit/>
          </a:bodyPr>
          <a:lstStyle/>
          <a:p>
            <a:pPr marL="0" indent="0">
              <a:lnSpc>
                <a:spcPct val="120000"/>
              </a:lnSpc>
              <a:buNone/>
            </a:pPr>
            <a:r>
              <a:rPr lang="en-IN" sz="1800" b="1" dirty="0"/>
              <a:t>II. Decreased plasma proteins</a:t>
            </a:r>
          </a:p>
          <a:p>
            <a:pPr marL="0" indent="0">
              <a:lnSpc>
                <a:spcPct val="120000"/>
              </a:lnSpc>
              <a:buNone/>
            </a:pPr>
            <a:r>
              <a:rPr lang="en-IN" sz="1800" b="1" dirty="0" smtClean="0"/>
              <a:t>    A</a:t>
            </a:r>
            <a:r>
              <a:rPr lang="en-IN" sz="1800" b="1" dirty="0"/>
              <a:t>. Loss of proteins in urine (</a:t>
            </a:r>
            <a:r>
              <a:rPr lang="en-IN" sz="1800" b="1" dirty="0" err="1"/>
              <a:t>nephrotic</a:t>
            </a:r>
            <a:r>
              <a:rPr lang="en-IN" sz="1800" b="1" dirty="0"/>
              <a:t> </a:t>
            </a:r>
            <a:r>
              <a:rPr lang="en-IN" sz="1800" b="1" dirty="0" smtClean="0"/>
              <a:t>syndrome)</a:t>
            </a:r>
          </a:p>
          <a:p>
            <a:pPr marL="0" indent="0">
              <a:lnSpc>
                <a:spcPct val="120000"/>
              </a:lnSpc>
              <a:buNone/>
            </a:pPr>
            <a:r>
              <a:rPr lang="en-IN" sz="1800" b="1" dirty="0"/>
              <a:t> </a:t>
            </a:r>
            <a:r>
              <a:rPr lang="en-IN" sz="1800" b="1" dirty="0" smtClean="0"/>
              <a:t>   B</a:t>
            </a:r>
            <a:r>
              <a:rPr lang="en-IN" sz="1800" b="1" dirty="0"/>
              <a:t>. Loss of protein from denuded skin </a:t>
            </a:r>
            <a:r>
              <a:rPr lang="en-IN" sz="1800" b="1" dirty="0" smtClean="0"/>
              <a:t>areas</a:t>
            </a:r>
          </a:p>
          <a:p>
            <a:pPr marL="0" indent="0">
              <a:lnSpc>
                <a:spcPct val="120000"/>
              </a:lnSpc>
              <a:buNone/>
            </a:pPr>
            <a:r>
              <a:rPr lang="en-IN" sz="1800" b="1" dirty="0"/>
              <a:t> </a:t>
            </a:r>
            <a:r>
              <a:rPr lang="en-IN" sz="1800" b="1" dirty="0" smtClean="0"/>
              <a:t>       1</a:t>
            </a:r>
            <a:r>
              <a:rPr lang="en-IN" sz="1800" b="1" dirty="0"/>
              <a:t>. </a:t>
            </a:r>
            <a:r>
              <a:rPr lang="en-IN" sz="1800" b="1" dirty="0" smtClean="0"/>
              <a:t>Burns</a:t>
            </a:r>
          </a:p>
          <a:p>
            <a:pPr marL="0" indent="0">
              <a:lnSpc>
                <a:spcPct val="120000"/>
              </a:lnSpc>
              <a:buNone/>
            </a:pPr>
            <a:r>
              <a:rPr lang="en-IN" sz="1800" b="1" dirty="0"/>
              <a:t> </a:t>
            </a:r>
            <a:r>
              <a:rPr lang="en-IN" sz="1800" b="1" dirty="0" smtClean="0"/>
              <a:t>       2</a:t>
            </a:r>
            <a:r>
              <a:rPr lang="en-IN" sz="1800" b="1" dirty="0"/>
              <a:t>. Wounds</a:t>
            </a:r>
          </a:p>
          <a:p>
            <a:pPr marL="0" indent="0">
              <a:lnSpc>
                <a:spcPct val="120000"/>
              </a:lnSpc>
              <a:buNone/>
            </a:pPr>
            <a:r>
              <a:rPr lang="en-IN" sz="1800" b="1" dirty="0" smtClean="0"/>
              <a:t>   C</a:t>
            </a:r>
            <a:r>
              <a:rPr lang="en-IN" sz="1800" b="1" dirty="0"/>
              <a:t>. Failure to produce </a:t>
            </a:r>
            <a:r>
              <a:rPr lang="en-IN" sz="1800" b="1" dirty="0" smtClean="0"/>
              <a:t>proteins</a:t>
            </a:r>
          </a:p>
          <a:p>
            <a:pPr marL="0" indent="0">
              <a:lnSpc>
                <a:spcPct val="120000"/>
              </a:lnSpc>
              <a:buNone/>
            </a:pPr>
            <a:r>
              <a:rPr lang="en-IN" sz="1800" b="1" dirty="0"/>
              <a:t> </a:t>
            </a:r>
            <a:r>
              <a:rPr lang="en-IN" sz="1800" b="1" dirty="0" smtClean="0"/>
              <a:t>       1</a:t>
            </a:r>
            <a:r>
              <a:rPr lang="en-IN" sz="1800" b="1" dirty="0"/>
              <a:t>. Liver disease (e.g., </a:t>
            </a:r>
            <a:r>
              <a:rPr lang="en-IN" sz="1800" b="1" dirty="0" smtClean="0"/>
              <a:t>cirrhosis)</a:t>
            </a:r>
          </a:p>
          <a:p>
            <a:pPr marL="0" indent="0">
              <a:lnSpc>
                <a:spcPct val="120000"/>
              </a:lnSpc>
              <a:buNone/>
            </a:pPr>
            <a:r>
              <a:rPr lang="en-IN" sz="1800" b="1" dirty="0"/>
              <a:t> </a:t>
            </a:r>
            <a:r>
              <a:rPr lang="en-IN" sz="1800" b="1" dirty="0" smtClean="0"/>
              <a:t>       2</a:t>
            </a:r>
            <a:r>
              <a:rPr lang="en-IN" sz="1800" b="1" dirty="0"/>
              <a:t>. Serious protein or caloric malnutrition</a:t>
            </a:r>
          </a:p>
          <a:p>
            <a:pPr marL="0" indent="0">
              <a:lnSpc>
                <a:spcPct val="120000"/>
              </a:lnSpc>
              <a:buNone/>
            </a:pPr>
            <a:endParaRPr lang="en-IN" sz="1800" dirty="0" smtClean="0"/>
          </a:p>
        </p:txBody>
      </p:sp>
    </p:spTree>
    <p:extLst>
      <p:ext uri="{BB962C8B-B14F-4D97-AF65-F5344CB8AC3E}">
        <p14:creationId xmlns:p14="http://schemas.microsoft.com/office/powerpoint/2010/main" xmlns="" val="38666274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899" y="191068"/>
            <a:ext cx="8830101" cy="6666931"/>
          </a:xfrm>
        </p:spPr>
        <p:txBody>
          <a:bodyPr>
            <a:normAutofit/>
          </a:bodyPr>
          <a:lstStyle/>
          <a:p>
            <a:pPr marL="0" lvl="0" indent="0">
              <a:lnSpc>
                <a:spcPct val="120000"/>
              </a:lnSpc>
              <a:buNone/>
            </a:pPr>
            <a:r>
              <a:rPr lang="en-IN" sz="1800" b="1" dirty="0">
                <a:solidFill>
                  <a:prstClr val="black"/>
                </a:solidFill>
              </a:rPr>
              <a:t>III. Increased capillary permeability</a:t>
            </a:r>
          </a:p>
          <a:p>
            <a:pPr marL="0" lvl="0" indent="0">
              <a:lnSpc>
                <a:spcPct val="120000"/>
              </a:lnSpc>
              <a:buNone/>
            </a:pPr>
            <a:r>
              <a:rPr lang="en-IN" sz="1800" b="1" dirty="0">
                <a:solidFill>
                  <a:prstClr val="black"/>
                </a:solidFill>
              </a:rPr>
              <a:t>      A. Immune reactions that cause release of histamine and other immune products</a:t>
            </a:r>
          </a:p>
          <a:p>
            <a:pPr marL="0" lvl="0" indent="0">
              <a:lnSpc>
                <a:spcPct val="120000"/>
              </a:lnSpc>
              <a:buNone/>
            </a:pPr>
            <a:r>
              <a:rPr lang="en-IN" sz="1800" b="1" dirty="0">
                <a:solidFill>
                  <a:prstClr val="black"/>
                </a:solidFill>
              </a:rPr>
              <a:t>      B. Toxins</a:t>
            </a:r>
          </a:p>
          <a:p>
            <a:pPr marL="0" lvl="0" indent="0">
              <a:lnSpc>
                <a:spcPct val="120000"/>
              </a:lnSpc>
              <a:buNone/>
            </a:pPr>
            <a:r>
              <a:rPr lang="en-IN" sz="1800" b="1" dirty="0">
                <a:solidFill>
                  <a:prstClr val="black"/>
                </a:solidFill>
              </a:rPr>
              <a:t>      C. Bacterial infections</a:t>
            </a:r>
          </a:p>
          <a:p>
            <a:pPr marL="0" lvl="0" indent="0">
              <a:lnSpc>
                <a:spcPct val="120000"/>
              </a:lnSpc>
              <a:buNone/>
            </a:pPr>
            <a:r>
              <a:rPr lang="en-IN" sz="1800" b="1" dirty="0">
                <a:solidFill>
                  <a:prstClr val="black"/>
                </a:solidFill>
              </a:rPr>
              <a:t>      D. Vitamin deficiency, especially vitamin C  </a:t>
            </a:r>
          </a:p>
          <a:p>
            <a:pPr marL="0" lvl="0" indent="0">
              <a:lnSpc>
                <a:spcPct val="120000"/>
              </a:lnSpc>
              <a:buNone/>
            </a:pPr>
            <a:r>
              <a:rPr lang="en-IN" sz="1800" b="1" dirty="0">
                <a:solidFill>
                  <a:prstClr val="black"/>
                </a:solidFill>
              </a:rPr>
              <a:t>      E. Prolonged ischemia </a:t>
            </a:r>
          </a:p>
          <a:p>
            <a:pPr marL="0" lvl="0" indent="0">
              <a:lnSpc>
                <a:spcPct val="120000"/>
              </a:lnSpc>
              <a:buNone/>
            </a:pPr>
            <a:r>
              <a:rPr lang="en-IN" sz="1800" b="1" dirty="0">
                <a:solidFill>
                  <a:prstClr val="black"/>
                </a:solidFill>
              </a:rPr>
              <a:t>      F. </a:t>
            </a:r>
            <a:r>
              <a:rPr lang="en-IN" sz="1800" b="1" dirty="0" smtClean="0">
                <a:solidFill>
                  <a:prstClr val="black"/>
                </a:solidFill>
              </a:rPr>
              <a:t>Burns</a:t>
            </a:r>
          </a:p>
          <a:p>
            <a:pPr marL="0" lvl="0" indent="0">
              <a:lnSpc>
                <a:spcPct val="120000"/>
              </a:lnSpc>
              <a:buNone/>
            </a:pPr>
            <a:endParaRPr lang="en-IN" sz="1800" b="1" dirty="0">
              <a:solidFill>
                <a:prstClr val="black"/>
              </a:solidFill>
            </a:endParaRPr>
          </a:p>
          <a:p>
            <a:pPr marL="0" indent="0">
              <a:buNone/>
            </a:pPr>
            <a:r>
              <a:rPr lang="en-IN" sz="1800" b="1" dirty="0" smtClean="0"/>
              <a:t>IV</a:t>
            </a:r>
            <a:r>
              <a:rPr lang="en-IN" sz="1800" b="1" dirty="0"/>
              <a:t>. Blockage of lymph </a:t>
            </a:r>
            <a:r>
              <a:rPr lang="en-IN" sz="1800" b="1" dirty="0" smtClean="0"/>
              <a:t>return</a:t>
            </a:r>
          </a:p>
          <a:p>
            <a:pPr marL="0" indent="0">
              <a:buNone/>
            </a:pPr>
            <a:r>
              <a:rPr lang="en-IN" sz="1800" b="1" dirty="0" smtClean="0"/>
              <a:t>     A</a:t>
            </a:r>
            <a:r>
              <a:rPr lang="en-IN" sz="1800" b="1" dirty="0"/>
              <a:t>. Cancer</a:t>
            </a:r>
          </a:p>
          <a:p>
            <a:pPr marL="0" indent="0">
              <a:buNone/>
            </a:pPr>
            <a:r>
              <a:rPr lang="en-IN" sz="1800" b="1" dirty="0" smtClean="0"/>
              <a:t>     B</a:t>
            </a:r>
            <a:r>
              <a:rPr lang="en-IN" sz="1800" b="1" dirty="0"/>
              <a:t>. Infections (e.g., </a:t>
            </a:r>
            <a:r>
              <a:rPr lang="en-IN" sz="1800" b="1" dirty="0" err="1"/>
              <a:t>filaria</a:t>
            </a:r>
            <a:r>
              <a:rPr lang="en-IN" sz="1800" b="1" dirty="0"/>
              <a:t> </a:t>
            </a:r>
            <a:r>
              <a:rPr lang="en-IN" sz="1800" b="1" dirty="0" smtClean="0"/>
              <a:t>nematodes)</a:t>
            </a:r>
          </a:p>
          <a:p>
            <a:pPr marL="0" indent="0">
              <a:buNone/>
            </a:pPr>
            <a:r>
              <a:rPr lang="en-IN" sz="1800" b="1" dirty="0"/>
              <a:t> </a:t>
            </a:r>
            <a:r>
              <a:rPr lang="en-IN" sz="1800" b="1" dirty="0" smtClean="0"/>
              <a:t>    C</a:t>
            </a:r>
            <a:r>
              <a:rPr lang="en-IN" sz="1800" b="1" dirty="0"/>
              <a:t>. Surgery</a:t>
            </a:r>
          </a:p>
          <a:p>
            <a:pPr marL="0" indent="0">
              <a:buNone/>
            </a:pPr>
            <a:r>
              <a:rPr lang="en-IN" sz="1800" b="1" dirty="0" smtClean="0"/>
              <a:t>     D</a:t>
            </a:r>
            <a:r>
              <a:rPr lang="en-IN" sz="1800" b="1" dirty="0"/>
              <a:t>. Congenital absence or abnormality of </a:t>
            </a:r>
            <a:r>
              <a:rPr lang="en-IN" sz="1800" b="1" dirty="0" smtClean="0"/>
              <a:t>lymphatic vessels</a:t>
            </a:r>
            <a:endParaRPr lang="en-IN" sz="1800" b="1" dirty="0"/>
          </a:p>
        </p:txBody>
      </p:sp>
    </p:spTree>
    <p:extLst>
      <p:ext uri="{BB962C8B-B14F-4D97-AF65-F5344CB8AC3E}">
        <p14:creationId xmlns:p14="http://schemas.microsoft.com/office/powerpoint/2010/main" xmlns="" val="40770633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4400"/>
          </a:xfrm>
        </p:spPr>
        <p:txBody>
          <a:bodyPr>
            <a:normAutofit/>
          </a:bodyPr>
          <a:lstStyle/>
          <a:p>
            <a:pPr algn="ctr"/>
            <a:r>
              <a:rPr lang="en-IN" sz="3800" b="1" dirty="0"/>
              <a:t>Safety Factors That Normally Prevent Edema</a:t>
            </a:r>
          </a:p>
        </p:txBody>
      </p:sp>
      <p:sp>
        <p:nvSpPr>
          <p:cNvPr id="3" name="Content Placeholder 2"/>
          <p:cNvSpPr>
            <a:spLocks noGrp="1"/>
          </p:cNvSpPr>
          <p:nvPr>
            <p:ph idx="1"/>
          </p:nvPr>
        </p:nvSpPr>
        <p:spPr>
          <a:xfrm>
            <a:off x="245661" y="914401"/>
            <a:ext cx="8789158" cy="5943599"/>
          </a:xfrm>
        </p:spPr>
        <p:txBody>
          <a:bodyPr>
            <a:noAutofit/>
          </a:bodyPr>
          <a:lstStyle/>
          <a:p>
            <a:pPr marL="514350" indent="-514350">
              <a:lnSpc>
                <a:spcPct val="120000"/>
              </a:lnSpc>
              <a:buAutoNum type="arabicParenR"/>
            </a:pPr>
            <a:r>
              <a:rPr lang="en-IN" sz="2200" dirty="0"/>
              <a:t>The safety </a:t>
            </a:r>
            <a:r>
              <a:rPr lang="en-IN" sz="2200" dirty="0" smtClean="0"/>
              <a:t>factor caused </a:t>
            </a:r>
            <a:r>
              <a:rPr lang="en-IN" sz="2200" dirty="0"/>
              <a:t>by </a:t>
            </a:r>
            <a:r>
              <a:rPr lang="en-IN" sz="2200" dirty="0" smtClean="0"/>
              <a:t>low </a:t>
            </a:r>
            <a:r>
              <a:rPr lang="en-IN" sz="2200" dirty="0"/>
              <a:t>compliance of the </a:t>
            </a:r>
            <a:r>
              <a:rPr lang="en-IN" sz="2200" dirty="0" err="1"/>
              <a:t>interstitium</a:t>
            </a:r>
            <a:r>
              <a:rPr lang="en-IN" sz="2200" dirty="0"/>
              <a:t> </a:t>
            </a:r>
            <a:r>
              <a:rPr lang="en-IN" sz="2200" dirty="0" smtClean="0"/>
              <a:t>when interstitial </a:t>
            </a:r>
            <a:r>
              <a:rPr lang="en-IN" sz="2200" dirty="0"/>
              <a:t>fluid pressure is in the negative pressure </a:t>
            </a:r>
            <a:r>
              <a:rPr lang="en-IN" sz="2200" dirty="0" smtClean="0"/>
              <a:t>range is </a:t>
            </a:r>
            <a:r>
              <a:rPr lang="en-IN" sz="2200" dirty="0"/>
              <a:t>about 3 mm Hg</a:t>
            </a:r>
            <a:endParaRPr lang="en-IN" sz="2200" dirty="0" smtClean="0"/>
          </a:p>
          <a:p>
            <a:pPr marL="514350" indent="-514350">
              <a:lnSpc>
                <a:spcPct val="120000"/>
              </a:lnSpc>
              <a:buAutoNum type="arabicParenR"/>
            </a:pPr>
            <a:r>
              <a:rPr lang="en-IN" sz="2200" dirty="0" smtClean="0"/>
              <a:t>The </a:t>
            </a:r>
            <a:r>
              <a:rPr lang="en-IN" sz="2200" dirty="0"/>
              <a:t>safety factor caused by </a:t>
            </a:r>
            <a:r>
              <a:rPr lang="en-IN" sz="2200" dirty="0" smtClean="0"/>
              <a:t>the </a:t>
            </a:r>
            <a:r>
              <a:rPr lang="en-IN" sz="2200" dirty="0"/>
              <a:t>ability of lymph flow to increase 10- to </a:t>
            </a:r>
            <a:r>
              <a:rPr lang="en-IN" sz="2200" dirty="0" smtClean="0"/>
              <a:t>50 fold is about </a:t>
            </a:r>
            <a:r>
              <a:rPr lang="en-IN" sz="2200" dirty="0"/>
              <a:t>7 mm Hg</a:t>
            </a:r>
            <a:endParaRPr lang="en-IN" sz="2200" dirty="0" smtClean="0"/>
          </a:p>
          <a:p>
            <a:pPr marL="514350" indent="-514350">
              <a:lnSpc>
                <a:spcPct val="120000"/>
              </a:lnSpc>
              <a:buAutoNum type="arabicParenR"/>
            </a:pPr>
            <a:r>
              <a:rPr lang="en-IN" sz="2200" dirty="0" smtClean="0"/>
              <a:t>The </a:t>
            </a:r>
            <a:r>
              <a:rPr lang="en-IN" sz="2200" dirty="0"/>
              <a:t>safety factor caused </a:t>
            </a:r>
            <a:r>
              <a:rPr lang="en-IN" sz="2200" dirty="0" smtClean="0"/>
              <a:t>by the </a:t>
            </a:r>
            <a:r>
              <a:rPr lang="en-IN" sz="2200" dirty="0" err="1" smtClean="0"/>
              <a:t>washdown</a:t>
            </a:r>
            <a:r>
              <a:rPr lang="en-IN" sz="2200" dirty="0"/>
              <a:t> </a:t>
            </a:r>
            <a:r>
              <a:rPr lang="en-IN" sz="2200" dirty="0" smtClean="0"/>
              <a:t>of proteins </a:t>
            </a:r>
            <a:r>
              <a:rPr lang="en-IN" sz="2200" dirty="0"/>
              <a:t>from the interstitial </a:t>
            </a:r>
            <a:r>
              <a:rPr lang="en-IN" sz="2200" dirty="0" smtClean="0"/>
              <a:t>spaces (which </a:t>
            </a:r>
            <a:r>
              <a:rPr lang="en-IN" sz="2200" dirty="0"/>
              <a:t>reduces interstitial fluid colloid osmotic </a:t>
            </a:r>
            <a:r>
              <a:rPr lang="en-IN" sz="2200" dirty="0" smtClean="0"/>
              <a:t>pressure as </a:t>
            </a:r>
            <a:r>
              <a:rPr lang="en-IN" sz="2200" dirty="0"/>
              <a:t>capillary filtration </a:t>
            </a:r>
            <a:r>
              <a:rPr lang="en-IN" sz="2200" dirty="0" smtClean="0"/>
              <a:t>increases) is </a:t>
            </a:r>
            <a:r>
              <a:rPr lang="en-IN" sz="2200" dirty="0"/>
              <a:t>about 7 mm </a:t>
            </a:r>
            <a:r>
              <a:rPr lang="en-IN" sz="2200" dirty="0" smtClean="0"/>
              <a:t>Hg</a:t>
            </a:r>
          </a:p>
          <a:p>
            <a:pPr marL="0" indent="0">
              <a:lnSpc>
                <a:spcPct val="120000"/>
              </a:lnSpc>
              <a:buNone/>
            </a:pPr>
            <a:endParaRPr lang="en-IN" sz="2200" dirty="0" smtClean="0"/>
          </a:p>
          <a:p>
            <a:pPr marL="0" indent="0">
              <a:lnSpc>
                <a:spcPct val="120000"/>
              </a:lnSpc>
              <a:buNone/>
            </a:pPr>
            <a:r>
              <a:rPr lang="en-IN" sz="2200" dirty="0" smtClean="0"/>
              <a:t>Therefore</a:t>
            </a:r>
            <a:r>
              <a:rPr lang="en-IN" sz="2200" dirty="0"/>
              <a:t>, </a:t>
            </a:r>
            <a:r>
              <a:rPr lang="en-IN" sz="2200" b="1" i="1" dirty="0">
                <a:solidFill>
                  <a:srgbClr val="FF0000"/>
                </a:solidFill>
              </a:rPr>
              <a:t>the total safety factor against edema </a:t>
            </a:r>
            <a:r>
              <a:rPr lang="en-IN" sz="2200" b="1" i="1" dirty="0" smtClean="0">
                <a:solidFill>
                  <a:srgbClr val="FF0000"/>
                </a:solidFill>
              </a:rPr>
              <a:t>is about </a:t>
            </a:r>
            <a:r>
              <a:rPr lang="en-IN" sz="2200" b="1" i="1" dirty="0">
                <a:solidFill>
                  <a:srgbClr val="FF0000"/>
                </a:solidFill>
              </a:rPr>
              <a:t>17 mm </a:t>
            </a:r>
            <a:r>
              <a:rPr lang="en-IN" sz="2200" b="1" i="1" dirty="0" smtClean="0">
                <a:solidFill>
                  <a:srgbClr val="FF0000"/>
                </a:solidFill>
              </a:rPr>
              <a:t>Hg</a:t>
            </a:r>
            <a:r>
              <a:rPr lang="en-IN" sz="2200" dirty="0" smtClean="0"/>
              <a:t>. This </a:t>
            </a:r>
            <a:r>
              <a:rPr lang="en-IN" sz="2200" dirty="0"/>
              <a:t>means that the capillary </a:t>
            </a:r>
            <a:r>
              <a:rPr lang="en-IN" sz="2200" dirty="0" smtClean="0"/>
              <a:t>pressure in </a:t>
            </a:r>
            <a:r>
              <a:rPr lang="en-IN" sz="2200" dirty="0"/>
              <a:t>a peripheral tissue could theoretically rise by 17 </a:t>
            </a:r>
            <a:r>
              <a:rPr lang="en-IN" sz="2200" dirty="0" smtClean="0"/>
              <a:t>mm Hg</a:t>
            </a:r>
            <a:r>
              <a:rPr lang="en-IN" sz="2200" dirty="0"/>
              <a:t>, or approximately double the normal value, </a:t>
            </a:r>
            <a:r>
              <a:rPr lang="en-IN" sz="2200" dirty="0" smtClean="0"/>
              <a:t>before marked </a:t>
            </a:r>
            <a:r>
              <a:rPr lang="en-IN" sz="2200" dirty="0"/>
              <a:t>edema would </a:t>
            </a:r>
            <a:r>
              <a:rPr lang="en-IN" sz="2000" dirty="0"/>
              <a:t>occur</a:t>
            </a:r>
          </a:p>
        </p:txBody>
      </p:sp>
    </p:spTree>
    <p:extLst>
      <p:ext uri="{BB962C8B-B14F-4D97-AF65-F5344CB8AC3E}">
        <p14:creationId xmlns:p14="http://schemas.microsoft.com/office/powerpoint/2010/main" xmlns="" val="13213265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364" y="365126"/>
            <a:ext cx="8693624" cy="1325563"/>
          </a:xfrm>
        </p:spPr>
        <p:txBody>
          <a:bodyPr>
            <a:normAutofit/>
          </a:bodyPr>
          <a:lstStyle/>
          <a:p>
            <a:pPr algn="ctr"/>
            <a:r>
              <a:rPr lang="en-IN" sz="3600" dirty="0"/>
              <a:t>L</a:t>
            </a:r>
            <a:r>
              <a:rPr lang="en-IN" sz="3600" dirty="0" smtClean="0"/>
              <a:t>ow </a:t>
            </a:r>
            <a:r>
              <a:rPr lang="en-IN" sz="3600" dirty="0"/>
              <a:t>Compliance of the</a:t>
            </a:r>
            <a:br>
              <a:rPr lang="en-IN" sz="3600" dirty="0"/>
            </a:br>
            <a:r>
              <a:rPr lang="en-IN" sz="3600" dirty="0" err="1"/>
              <a:t>Interstitium</a:t>
            </a:r>
            <a:r>
              <a:rPr lang="en-IN" sz="3600" dirty="0"/>
              <a:t> in the Negative Pressure Range</a:t>
            </a:r>
          </a:p>
        </p:txBody>
      </p:sp>
      <p:sp>
        <p:nvSpPr>
          <p:cNvPr id="3" name="Content Placeholder 2"/>
          <p:cNvSpPr>
            <a:spLocks noGrp="1"/>
          </p:cNvSpPr>
          <p:nvPr>
            <p:ph idx="1"/>
          </p:nvPr>
        </p:nvSpPr>
        <p:spPr>
          <a:xfrm>
            <a:off x="218364" y="2009870"/>
            <a:ext cx="8693624" cy="4554703"/>
          </a:xfrm>
        </p:spPr>
        <p:txBody>
          <a:bodyPr>
            <a:normAutofit/>
          </a:bodyPr>
          <a:lstStyle/>
          <a:p>
            <a:pPr>
              <a:lnSpc>
                <a:spcPct val="100000"/>
              </a:lnSpc>
            </a:pPr>
            <a:r>
              <a:rPr lang="en-IN" sz="2400" dirty="0" smtClean="0"/>
              <a:t>Interstitial </a:t>
            </a:r>
            <a:r>
              <a:rPr lang="en-IN" sz="2400" dirty="0"/>
              <a:t>fluid </a:t>
            </a:r>
            <a:r>
              <a:rPr lang="en-IN" sz="2400" dirty="0" smtClean="0"/>
              <a:t>hydrostatic pressure </a:t>
            </a:r>
            <a:r>
              <a:rPr lang="en-IN" sz="2400" dirty="0"/>
              <a:t>in most loose subcutaneous tissues of the body </a:t>
            </a:r>
            <a:r>
              <a:rPr lang="en-IN" sz="2400" dirty="0" smtClean="0"/>
              <a:t>is slightly </a:t>
            </a:r>
            <a:r>
              <a:rPr lang="en-IN" sz="2400" dirty="0"/>
              <a:t>less than atmospheric pressure, averaging </a:t>
            </a:r>
            <a:r>
              <a:rPr lang="en-IN" sz="2400" dirty="0" smtClean="0"/>
              <a:t>about −</a:t>
            </a:r>
            <a:r>
              <a:rPr lang="en-IN" sz="2400" dirty="0"/>
              <a:t>3mm Hg. This slight suction in the tissues helps hold </a:t>
            </a:r>
            <a:r>
              <a:rPr lang="en-IN" sz="2400" dirty="0" smtClean="0"/>
              <a:t>the tissues together.</a:t>
            </a:r>
          </a:p>
          <a:p>
            <a:pPr>
              <a:lnSpc>
                <a:spcPct val="100000"/>
              </a:lnSpc>
            </a:pPr>
            <a:endParaRPr lang="en-US" sz="2400" dirty="0"/>
          </a:p>
          <a:p>
            <a:pPr>
              <a:lnSpc>
                <a:spcPct val="100000"/>
              </a:lnSpc>
            </a:pPr>
            <a:r>
              <a:rPr lang="en-IN" sz="2400" dirty="0"/>
              <a:t>Because the normal interstitial fluid hydrostatic pressure is −3 mm Hg, the interstitial fluid hydrostatic </a:t>
            </a:r>
            <a:r>
              <a:rPr lang="en-IN" sz="2400" dirty="0" smtClean="0"/>
              <a:t>pressure must </a:t>
            </a:r>
            <a:r>
              <a:rPr lang="en-IN" sz="2400" dirty="0"/>
              <a:t>increase by about 3 mm Hg before large amounts </a:t>
            </a:r>
            <a:r>
              <a:rPr lang="en-IN" sz="2400" dirty="0" smtClean="0"/>
              <a:t>of fluid </a:t>
            </a:r>
            <a:r>
              <a:rPr lang="en-IN" sz="2400" dirty="0"/>
              <a:t>will begin to accumulate in the tissues. </a:t>
            </a:r>
            <a:r>
              <a:rPr lang="en-IN" sz="2400" dirty="0" smtClean="0"/>
              <a:t>Therefore, the </a:t>
            </a:r>
            <a:r>
              <a:rPr lang="en-IN" sz="2400" dirty="0"/>
              <a:t>safety factor against edema is a change of </a:t>
            </a:r>
            <a:r>
              <a:rPr lang="en-IN" sz="2400" dirty="0" smtClean="0"/>
              <a:t>interstitial fluid </a:t>
            </a:r>
            <a:r>
              <a:rPr lang="en-IN" sz="2400" dirty="0"/>
              <a:t>pressure of about 3 mm Hg</a:t>
            </a:r>
          </a:p>
        </p:txBody>
      </p:sp>
    </p:spTree>
    <p:extLst>
      <p:ext uri="{BB962C8B-B14F-4D97-AF65-F5344CB8AC3E}">
        <p14:creationId xmlns:p14="http://schemas.microsoft.com/office/powerpoint/2010/main" xmlns="" val="3068181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xmlns="" val="5252559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715" y="232012"/>
            <a:ext cx="8775511" cy="6496334"/>
          </a:xfrm>
        </p:spPr>
        <p:txBody>
          <a:bodyPr>
            <a:noAutofit/>
          </a:bodyPr>
          <a:lstStyle/>
          <a:p>
            <a:r>
              <a:rPr lang="en-IN" sz="2600" dirty="0"/>
              <a:t>I</a:t>
            </a:r>
            <a:r>
              <a:rPr lang="en-IN" sz="2600" dirty="0" smtClean="0"/>
              <a:t>n </a:t>
            </a:r>
            <a:r>
              <a:rPr lang="en-IN" sz="2600" dirty="0"/>
              <a:t>normal tissues with negative interstitial fluid pressure, virtually all the fluid in the </a:t>
            </a:r>
            <a:r>
              <a:rPr lang="en-IN" sz="2600" dirty="0" err="1"/>
              <a:t>interstitium</a:t>
            </a:r>
            <a:r>
              <a:rPr lang="en-IN" sz="2600" dirty="0"/>
              <a:t> is in </a:t>
            </a:r>
            <a:r>
              <a:rPr lang="en-IN" sz="2600" b="1" i="1" dirty="0">
                <a:solidFill>
                  <a:srgbClr val="FF0000"/>
                </a:solidFill>
              </a:rPr>
              <a:t>gel </a:t>
            </a:r>
            <a:r>
              <a:rPr lang="en-IN" sz="2600" b="1" i="1" dirty="0" smtClean="0">
                <a:solidFill>
                  <a:srgbClr val="FF0000"/>
                </a:solidFill>
              </a:rPr>
              <a:t>form</a:t>
            </a:r>
            <a:r>
              <a:rPr lang="en-IN" sz="2600" dirty="0" smtClean="0"/>
              <a:t>. That </a:t>
            </a:r>
            <a:r>
              <a:rPr lang="en-IN" sz="2600" dirty="0"/>
              <a:t>is, the fluid is bound in a proteoglycan meshwork </a:t>
            </a:r>
            <a:r>
              <a:rPr lang="en-IN" sz="2600" dirty="0" smtClean="0"/>
              <a:t>so that </a:t>
            </a:r>
            <a:r>
              <a:rPr lang="en-IN" sz="2600" dirty="0"/>
              <a:t>there are virtually no “free” fluid spaces larger than </a:t>
            </a:r>
            <a:r>
              <a:rPr lang="en-IN" sz="2600" dirty="0" smtClean="0"/>
              <a:t>a few </a:t>
            </a:r>
            <a:r>
              <a:rPr lang="en-IN" sz="2600" dirty="0"/>
              <a:t>hundredths of a </a:t>
            </a:r>
            <a:r>
              <a:rPr lang="en-IN" sz="2600" dirty="0" err="1"/>
              <a:t>micrometer</a:t>
            </a:r>
            <a:r>
              <a:rPr lang="en-IN" sz="2600" dirty="0"/>
              <a:t> in </a:t>
            </a:r>
            <a:r>
              <a:rPr lang="en-IN" sz="2600" dirty="0" smtClean="0"/>
              <a:t>diameter.</a:t>
            </a:r>
          </a:p>
          <a:p>
            <a:endParaRPr lang="en-IN" sz="2600" dirty="0" smtClean="0"/>
          </a:p>
          <a:p>
            <a:r>
              <a:rPr lang="en-IN" sz="2600" dirty="0"/>
              <a:t>W</a:t>
            </a:r>
            <a:r>
              <a:rPr lang="en-IN" sz="2600" dirty="0" smtClean="0"/>
              <a:t>hen </a:t>
            </a:r>
            <a:r>
              <a:rPr lang="en-IN" sz="2600" dirty="0"/>
              <a:t>interstitial fluid pressure rises to </a:t>
            </a:r>
            <a:r>
              <a:rPr lang="en-IN" sz="2600" dirty="0" smtClean="0"/>
              <a:t>the positive </a:t>
            </a:r>
            <a:r>
              <a:rPr lang="en-IN" sz="2600" dirty="0"/>
              <a:t>pressure range, there is a </a:t>
            </a:r>
            <a:r>
              <a:rPr lang="en-IN" sz="2600" dirty="0" smtClean="0"/>
              <a:t>tremendous accumulation </a:t>
            </a:r>
            <a:r>
              <a:rPr lang="en-IN" sz="2600" dirty="0"/>
              <a:t>of </a:t>
            </a:r>
            <a:r>
              <a:rPr lang="en-IN" sz="2600" b="1" i="1" dirty="0">
                <a:solidFill>
                  <a:srgbClr val="FF0000"/>
                </a:solidFill>
              </a:rPr>
              <a:t>free fluid </a:t>
            </a:r>
            <a:r>
              <a:rPr lang="en-IN" sz="2600" dirty="0"/>
              <a:t>in the </a:t>
            </a:r>
            <a:r>
              <a:rPr lang="en-IN" sz="2600" dirty="0" smtClean="0"/>
              <a:t>tissues. When </a:t>
            </a:r>
            <a:r>
              <a:rPr lang="en-IN" sz="2600" dirty="0"/>
              <a:t>this occurs, the edema is said </a:t>
            </a:r>
            <a:r>
              <a:rPr lang="en-IN" sz="2600" dirty="0" smtClean="0"/>
              <a:t>to be </a:t>
            </a:r>
            <a:r>
              <a:rPr lang="en-IN" sz="2600" b="1" i="1" dirty="0">
                <a:solidFill>
                  <a:srgbClr val="FF0000"/>
                </a:solidFill>
              </a:rPr>
              <a:t>pitting edema </a:t>
            </a:r>
            <a:r>
              <a:rPr lang="en-IN" sz="2600" dirty="0"/>
              <a:t>because one can press the thumb </a:t>
            </a:r>
            <a:r>
              <a:rPr lang="en-IN" sz="2600" dirty="0" smtClean="0"/>
              <a:t>against the </a:t>
            </a:r>
            <a:r>
              <a:rPr lang="en-IN" sz="2600" dirty="0"/>
              <a:t>tissue area and push the fluid out of the </a:t>
            </a:r>
            <a:r>
              <a:rPr lang="en-IN" sz="2600" dirty="0" smtClean="0"/>
              <a:t>area.</a:t>
            </a:r>
          </a:p>
          <a:p>
            <a:endParaRPr lang="en-US" sz="2600" dirty="0"/>
          </a:p>
          <a:p>
            <a:r>
              <a:rPr lang="en-IN" sz="2600" b="1" i="1" dirty="0" smtClean="0">
                <a:solidFill>
                  <a:srgbClr val="FF0000"/>
                </a:solidFill>
              </a:rPr>
              <a:t>Non-pitting edema </a:t>
            </a:r>
            <a:r>
              <a:rPr lang="en-IN" sz="2600" dirty="0" smtClean="0"/>
              <a:t>occurs </a:t>
            </a:r>
            <a:r>
              <a:rPr lang="en-IN" sz="2600" dirty="0"/>
              <a:t>when the tissue cells swell </a:t>
            </a:r>
            <a:r>
              <a:rPr lang="en-IN" sz="2600" dirty="0" smtClean="0"/>
              <a:t>instead of </a:t>
            </a:r>
            <a:r>
              <a:rPr lang="en-IN" sz="2600" dirty="0"/>
              <a:t>the </a:t>
            </a:r>
            <a:r>
              <a:rPr lang="en-IN" sz="2600" dirty="0" err="1"/>
              <a:t>interstitium</a:t>
            </a:r>
            <a:r>
              <a:rPr lang="en-IN" sz="2600" dirty="0"/>
              <a:t> or when the fluid in the </a:t>
            </a:r>
            <a:r>
              <a:rPr lang="en-IN" sz="2600" dirty="0" err="1" smtClean="0"/>
              <a:t>interstitium</a:t>
            </a:r>
            <a:r>
              <a:rPr lang="en-IN" sz="2600" dirty="0" smtClean="0"/>
              <a:t> becomes </a:t>
            </a:r>
            <a:r>
              <a:rPr lang="en-IN" sz="2600" dirty="0"/>
              <a:t>clotted with fibrinogen so that it cannot </a:t>
            </a:r>
            <a:r>
              <a:rPr lang="en-IN" sz="2600" dirty="0" smtClean="0"/>
              <a:t>move freely </a:t>
            </a:r>
            <a:r>
              <a:rPr lang="en-IN" sz="2600" dirty="0"/>
              <a:t>within the tissue </a:t>
            </a:r>
            <a:r>
              <a:rPr lang="en-IN" sz="2600" dirty="0" smtClean="0"/>
              <a:t>spaces.</a:t>
            </a:r>
            <a:endParaRPr lang="en-IN" sz="2600" dirty="0"/>
          </a:p>
        </p:txBody>
      </p:sp>
    </p:spTree>
    <p:extLst>
      <p:ext uri="{BB962C8B-B14F-4D97-AF65-F5344CB8AC3E}">
        <p14:creationId xmlns:p14="http://schemas.microsoft.com/office/powerpoint/2010/main" xmlns="" val="27384011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pPr algn="ctr"/>
            <a:r>
              <a:rPr lang="en-IN" b="1" dirty="0" smtClean="0"/>
              <a:t>EFFUSION</a:t>
            </a:r>
            <a:endParaRPr lang="en-IN" b="1" dirty="0"/>
          </a:p>
        </p:txBody>
      </p:sp>
      <p:sp>
        <p:nvSpPr>
          <p:cNvPr id="3" name="Content Placeholder 2"/>
          <p:cNvSpPr>
            <a:spLocks noGrp="1"/>
          </p:cNvSpPr>
          <p:nvPr>
            <p:ph idx="1"/>
          </p:nvPr>
        </p:nvSpPr>
        <p:spPr>
          <a:xfrm>
            <a:off x="341194" y="1325563"/>
            <a:ext cx="8570794" cy="5389136"/>
          </a:xfrm>
        </p:spPr>
        <p:txBody>
          <a:bodyPr>
            <a:normAutofit lnSpcReduction="10000"/>
          </a:bodyPr>
          <a:lstStyle/>
          <a:p>
            <a:pPr>
              <a:lnSpc>
                <a:spcPct val="100000"/>
              </a:lnSpc>
            </a:pPr>
            <a:r>
              <a:rPr lang="en-IN" dirty="0"/>
              <a:t>When edema occurs in the </a:t>
            </a:r>
            <a:r>
              <a:rPr lang="en-IN" dirty="0" smtClean="0"/>
              <a:t>subcutaneous tissues </a:t>
            </a:r>
            <a:r>
              <a:rPr lang="en-IN" dirty="0"/>
              <a:t>adjacent to the potential space, edema fluid </a:t>
            </a:r>
            <a:r>
              <a:rPr lang="en-IN" dirty="0" smtClean="0"/>
              <a:t>usually collects </a:t>
            </a:r>
            <a:r>
              <a:rPr lang="en-IN" dirty="0"/>
              <a:t>in the potential space as well and this fluid is </a:t>
            </a:r>
            <a:r>
              <a:rPr lang="en-IN" dirty="0" smtClean="0"/>
              <a:t>called </a:t>
            </a:r>
            <a:r>
              <a:rPr lang="en-IN" b="1" i="1" dirty="0" smtClean="0">
                <a:solidFill>
                  <a:srgbClr val="FF0000"/>
                </a:solidFill>
              </a:rPr>
              <a:t>effusion</a:t>
            </a:r>
          </a:p>
          <a:p>
            <a:pPr>
              <a:lnSpc>
                <a:spcPct val="100000"/>
              </a:lnSpc>
            </a:pPr>
            <a:endParaRPr lang="en-IN" dirty="0" smtClean="0"/>
          </a:p>
          <a:p>
            <a:pPr>
              <a:lnSpc>
                <a:spcPct val="100000"/>
              </a:lnSpc>
            </a:pPr>
            <a:r>
              <a:rPr lang="en-IN" dirty="0"/>
              <a:t>Some examples of “</a:t>
            </a:r>
            <a:r>
              <a:rPr lang="en-IN" b="1" i="1" dirty="0">
                <a:solidFill>
                  <a:srgbClr val="FF0000"/>
                </a:solidFill>
              </a:rPr>
              <a:t>potential spaces</a:t>
            </a:r>
            <a:r>
              <a:rPr lang="en-IN" dirty="0"/>
              <a:t>” are pleural </a:t>
            </a:r>
            <a:r>
              <a:rPr lang="en-IN" dirty="0" smtClean="0"/>
              <a:t>cavity, pericardial </a:t>
            </a:r>
            <a:r>
              <a:rPr lang="en-IN" dirty="0"/>
              <a:t>cavity, peritoneal cavity, and synovial cavities, including both the joint cavities and the </a:t>
            </a:r>
            <a:r>
              <a:rPr lang="en-IN" dirty="0" err="1" smtClean="0"/>
              <a:t>bursae</a:t>
            </a:r>
            <a:endParaRPr lang="en-IN" dirty="0" smtClean="0"/>
          </a:p>
          <a:p>
            <a:pPr>
              <a:lnSpc>
                <a:spcPct val="100000"/>
              </a:lnSpc>
            </a:pPr>
            <a:endParaRPr lang="en-IN" dirty="0" smtClean="0"/>
          </a:p>
          <a:p>
            <a:pPr>
              <a:lnSpc>
                <a:spcPct val="100000"/>
              </a:lnSpc>
            </a:pPr>
            <a:r>
              <a:rPr lang="en-IN" dirty="0"/>
              <a:t>The abdominal cavity is especially prone </a:t>
            </a:r>
            <a:r>
              <a:rPr lang="en-IN" dirty="0" smtClean="0"/>
              <a:t>to collect </a:t>
            </a:r>
            <a:r>
              <a:rPr lang="en-IN" dirty="0"/>
              <a:t>effusion fluid, and in this instance, the effusion </a:t>
            </a:r>
            <a:r>
              <a:rPr lang="en-IN" dirty="0" smtClean="0"/>
              <a:t>is called </a:t>
            </a:r>
            <a:r>
              <a:rPr lang="en-IN" b="1" i="1" dirty="0" smtClean="0">
                <a:solidFill>
                  <a:srgbClr val="FF0000"/>
                </a:solidFill>
              </a:rPr>
              <a:t>ascites</a:t>
            </a:r>
            <a:endParaRPr lang="en-IN" dirty="0"/>
          </a:p>
        </p:txBody>
      </p:sp>
    </p:spTree>
    <p:extLst>
      <p:ext uri="{BB962C8B-B14F-4D97-AF65-F5344CB8AC3E}">
        <p14:creationId xmlns:p14="http://schemas.microsoft.com/office/powerpoint/2010/main" xmlns="" val="1948897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967" y="504967"/>
            <a:ext cx="8010383" cy="5671996"/>
          </a:xfrm>
        </p:spPr>
        <p:txBody>
          <a:bodyPr/>
          <a:lstStyle/>
          <a:p>
            <a:pPr marL="0" indent="0">
              <a:buNone/>
            </a:pPr>
            <a:endParaRPr lang="en-US" dirty="0" smtClean="0"/>
          </a:p>
          <a:p>
            <a:pPr marL="0" indent="0">
              <a:buNone/>
            </a:pPr>
            <a:endParaRPr lang="en-US" dirty="0"/>
          </a:p>
          <a:p>
            <a:pPr marL="0" indent="0">
              <a:buNone/>
            </a:pPr>
            <a:r>
              <a:rPr lang="en-US" dirty="0" smtClean="0"/>
              <a:t>Q1.  In a normal adult female, the total body fluid      </a:t>
            </a:r>
          </a:p>
          <a:p>
            <a:pPr marL="0" indent="0">
              <a:buNone/>
            </a:pPr>
            <a:r>
              <a:rPr lang="en-US" dirty="0"/>
              <a:t> </a:t>
            </a:r>
            <a:r>
              <a:rPr lang="en-US" dirty="0" smtClean="0"/>
              <a:t>        is___% of body weight:</a:t>
            </a:r>
          </a:p>
          <a:p>
            <a:pPr marL="0" indent="0">
              <a:buNone/>
            </a:pPr>
            <a:endParaRPr lang="en-US" dirty="0"/>
          </a:p>
          <a:p>
            <a:pPr marL="514350" indent="-514350">
              <a:buAutoNum type="alphaUcParenR"/>
            </a:pPr>
            <a:r>
              <a:rPr lang="en-US" dirty="0" smtClean="0"/>
              <a:t>40%</a:t>
            </a:r>
          </a:p>
          <a:p>
            <a:pPr marL="514350" indent="-514350">
              <a:buAutoNum type="alphaUcParenR"/>
            </a:pPr>
            <a:r>
              <a:rPr lang="en-US" dirty="0" smtClean="0"/>
              <a:t>50%</a:t>
            </a:r>
          </a:p>
          <a:p>
            <a:pPr marL="514350" indent="-514350">
              <a:buAutoNum type="alphaUcParenR"/>
            </a:pPr>
            <a:r>
              <a:rPr lang="en-US" dirty="0" smtClean="0"/>
              <a:t>60%</a:t>
            </a:r>
          </a:p>
          <a:p>
            <a:pPr marL="514350" indent="-514350">
              <a:buAutoNum type="alphaUcParenR"/>
            </a:pPr>
            <a:r>
              <a:rPr lang="en-US" dirty="0" smtClean="0"/>
              <a:t>70%</a:t>
            </a:r>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4702" y="3521122"/>
            <a:ext cx="882653" cy="621444"/>
          </a:xfrm>
          <a:prstGeom prst="rect">
            <a:avLst/>
          </a:prstGeom>
        </p:spPr>
      </p:pic>
    </p:spTree>
    <p:extLst>
      <p:ext uri="{BB962C8B-B14F-4D97-AF65-F5344CB8AC3E}">
        <p14:creationId xmlns:p14="http://schemas.microsoft.com/office/powerpoint/2010/main" xmlns="" val="9615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615" y="1378424"/>
            <a:ext cx="8215952" cy="5036024"/>
          </a:xfrm>
        </p:spPr>
        <p:txBody>
          <a:bodyPr/>
          <a:lstStyle/>
          <a:p>
            <a:pPr marL="0" indent="0">
              <a:buNone/>
            </a:pPr>
            <a:r>
              <a:rPr lang="en-US" dirty="0" smtClean="0"/>
              <a:t>Q2. Approximate insensible water loss through skin is:</a:t>
            </a:r>
          </a:p>
          <a:p>
            <a:endParaRPr lang="en-US" dirty="0"/>
          </a:p>
          <a:p>
            <a:pPr marL="0" indent="0">
              <a:buNone/>
            </a:pPr>
            <a:r>
              <a:rPr lang="en-US" dirty="0" smtClean="0"/>
              <a:t>A) 350 ml/hr.</a:t>
            </a:r>
          </a:p>
          <a:p>
            <a:pPr marL="0" indent="0">
              <a:buNone/>
            </a:pPr>
            <a:r>
              <a:rPr lang="en-US" dirty="0" smtClean="0"/>
              <a:t>B) 700 ml/hr.</a:t>
            </a:r>
          </a:p>
          <a:p>
            <a:pPr marL="0" indent="0">
              <a:buNone/>
            </a:pPr>
            <a:r>
              <a:rPr lang="en-US" dirty="0" smtClean="0"/>
              <a:t>C) 350 ml/day</a:t>
            </a:r>
          </a:p>
          <a:p>
            <a:pPr marL="0" indent="0">
              <a:buNone/>
            </a:pPr>
            <a:r>
              <a:rPr lang="en-US" dirty="0" smtClean="0"/>
              <a:t>D) 700 ml/day</a:t>
            </a:r>
            <a:endParaRPr lang="en-IN" dirty="0"/>
          </a:p>
        </p:txBody>
      </p:sp>
      <p:pic>
        <p:nvPicPr>
          <p:cNvPr id="4" name="Picture 3"/>
          <p:cNvPicPr>
            <a:picLocks noChangeAspect="1"/>
          </p:cNvPicPr>
          <p:nvPr/>
        </p:nvPicPr>
        <p:blipFill>
          <a:blip r:embed="rId2"/>
          <a:stretch>
            <a:fillRect/>
          </a:stretch>
        </p:blipFill>
        <p:spPr>
          <a:xfrm>
            <a:off x="254037" y="3377384"/>
            <a:ext cx="883997" cy="621846"/>
          </a:xfrm>
          <a:prstGeom prst="rect">
            <a:avLst/>
          </a:prstGeom>
        </p:spPr>
      </p:pic>
    </p:spTree>
    <p:extLst>
      <p:ext uri="{BB962C8B-B14F-4D97-AF65-F5344CB8AC3E}">
        <p14:creationId xmlns:p14="http://schemas.microsoft.com/office/powerpoint/2010/main" xmlns="" val="197002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4149" y="1433015"/>
            <a:ext cx="7901201" cy="4743948"/>
          </a:xfrm>
        </p:spPr>
        <p:txBody>
          <a:bodyPr/>
          <a:lstStyle/>
          <a:p>
            <a:pPr marL="0" indent="0">
              <a:buNone/>
            </a:pPr>
            <a:r>
              <a:rPr lang="en-US" dirty="0" smtClean="0"/>
              <a:t>Q3. In a 70kg. Adult man, intracellular fluid is approximately:</a:t>
            </a:r>
          </a:p>
          <a:p>
            <a:pPr marL="0" indent="0">
              <a:buNone/>
            </a:pPr>
            <a:endParaRPr lang="en-US" dirty="0"/>
          </a:p>
          <a:p>
            <a:pPr marL="514350" indent="-514350">
              <a:buAutoNum type="alphaUcParenR"/>
            </a:pPr>
            <a:r>
              <a:rPr lang="en-US" dirty="0" smtClean="0"/>
              <a:t>3L</a:t>
            </a:r>
          </a:p>
          <a:p>
            <a:pPr marL="514350" indent="-514350">
              <a:buAutoNum type="alphaUcParenR"/>
            </a:pPr>
            <a:r>
              <a:rPr lang="en-US" dirty="0" smtClean="0"/>
              <a:t>11L</a:t>
            </a:r>
          </a:p>
          <a:p>
            <a:pPr marL="514350" indent="-514350">
              <a:buAutoNum type="alphaUcParenR"/>
            </a:pPr>
            <a:r>
              <a:rPr lang="en-US" dirty="0" smtClean="0"/>
              <a:t>14L</a:t>
            </a:r>
          </a:p>
          <a:p>
            <a:pPr marL="514350" indent="-514350">
              <a:buAutoNum type="alphaUcParenR"/>
            </a:pPr>
            <a:r>
              <a:rPr lang="en-US" dirty="0" smtClean="0"/>
              <a:t>28L</a:t>
            </a:r>
          </a:p>
          <a:p>
            <a:pPr marL="514350" indent="-514350">
              <a:buAutoNum type="alphaUcParenR"/>
            </a:pPr>
            <a:endParaRPr lang="en-IN" dirty="0"/>
          </a:p>
        </p:txBody>
      </p:sp>
      <p:pic>
        <p:nvPicPr>
          <p:cNvPr id="4" name="Picture 3"/>
          <p:cNvPicPr>
            <a:picLocks noChangeAspect="1"/>
          </p:cNvPicPr>
          <p:nvPr/>
        </p:nvPicPr>
        <p:blipFill>
          <a:blip r:embed="rId2"/>
          <a:stretch>
            <a:fillRect/>
          </a:stretch>
        </p:blipFill>
        <p:spPr>
          <a:xfrm>
            <a:off x="376866" y="4319080"/>
            <a:ext cx="883997" cy="621846"/>
          </a:xfrm>
          <a:prstGeom prst="rect">
            <a:avLst/>
          </a:prstGeom>
        </p:spPr>
      </p:pic>
    </p:spTree>
    <p:extLst>
      <p:ext uri="{BB962C8B-B14F-4D97-AF65-F5344CB8AC3E}">
        <p14:creationId xmlns:p14="http://schemas.microsoft.com/office/powerpoint/2010/main" xmlns="" val="114597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353" y="1402545"/>
            <a:ext cx="8010383" cy="5066494"/>
          </a:xfrm>
        </p:spPr>
        <p:txBody>
          <a:bodyPr/>
          <a:lstStyle/>
          <a:p>
            <a:pPr marL="0" indent="0">
              <a:buNone/>
            </a:pPr>
            <a:r>
              <a:rPr lang="en-US" dirty="0" smtClean="0"/>
              <a:t>Q4. </a:t>
            </a:r>
            <a:r>
              <a:rPr lang="en-US" dirty="0"/>
              <a:t>T</a:t>
            </a:r>
            <a:r>
              <a:rPr lang="en-US" dirty="0" smtClean="0"/>
              <a:t>he </a:t>
            </a:r>
            <a:r>
              <a:rPr lang="en-US" dirty="0" err="1" smtClean="0"/>
              <a:t>osmolarity</a:t>
            </a:r>
            <a:r>
              <a:rPr lang="en-US" dirty="0" smtClean="0"/>
              <a:t> of intracellular fluid is mainly due to :</a:t>
            </a:r>
          </a:p>
          <a:p>
            <a:pPr marL="0" indent="0">
              <a:buNone/>
            </a:pPr>
            <a:endParaRPr lang="en-US" dirty="0"/>
          </a:p>
          <a:p>
            <a:pPr marL="514350" indent="-514350">
              <a:buAutoNum type="alphaUcParenR"/>
            </a:pPr>
            <a:r>
              <a:rPr lang="en-US" dirty="0" smtClean="0"/>
              <a:t>K</a:t>
            </a:r>
            <a:r>
              <a:rPr lang="en-US" baseline="30000" dirty="0" smtClean="0"/>
              <a:t>+</a:t>
            </a:r>
          </a:p>
          <a:p>
            <a:pPr marL="514350" indent="-514350">
              <a:buAutoNum type="alphaUcParenR"/>
            </a:pPr>
            <a:r>
              <a:rPr lang="en-US" dirty="0" smtClean="0"/>
              <a:t>Na</a:t>
            </a:r>
            <a:r>
              <a:rPr lang="en-US" baseline="30000" dirty="0" smtClean="0"/>
              <a:t>+</a:t>
            </a:r>
          </a:p>
          <a:p>
            <a:pPr marL="514350" indent="-514350">
              <a:buAutoNum type="alphaUcParenR"/>
            </a:pPr>
            <a:r>
              <a:rPr lang="en-US" sz="3000" dirty="0" smtClean="0"/>
              <a:t>C</a:t>
            </a:r>
            <a:r>
              <a:rPr lang="en-US" dirty="0" smtClean="0"/>
              <a:t>l</a:t>
            </a:r>
            <a:r>
              <a:rPr lang="en-US" baseline="30000" dirty="0" smtClean="0"/>
              <a:t>-</a:t>
            </a:r>
          </a:p>
          <a:p>
            <a:pPr marL="514350" indent="-514350">
              <a:buAutoNum type="alphaUcParenR"/>
            </a:pPr>
            <a:r>
              <a:rPr lang="en-US" dirty="0" smtClean="0"/>
              <a:t>HCO</a:t>
            </a:r>
            <a:r>
              <a:rPr lang="en-US" baseline="-25000" dirty="0" smtClean="0"/>
              <a:t>3</a:t>
            </a:r>
            <a:r>
              <a:rPr lang="en-US" baseline="30000" dirty="0" smtClean="0"/>
              <a:t>-</a:t>
            </a:r>
          </a:p>
          <a:p>
            <a:pPr marL="514350" indent="-514350">
              <a:buAutoNum type="alphaUcParenR"/>
            </a:pPr>
            <a:endParaRPr lang="en-IN" dirty="0"/>
          </a:p>
        </p:txBody>
      </p:sp>
      <p:pic>
        <p:nvPicPr>
          <p:cNvPr id="4" name="Picture 3"/>
          <p:cNvPicPr>
            <a:picLocks noChangeAspect="1"/>
          </p:cNvPicPr>
          <p:nvPr/>
        </p:nvPicPr>
        <p:blipFill>
          <a:blip r:embed="rId2"/>
          <a:stretch>
            <a:fillRect/>
          </a:stretch>
        </p:blipFill>
        <p:spPr>
          <a:xfrm>
            <a:off x="445106" y="2667701"/>
            <a:ext cx="883997" cy="621846"/>
          </a:xfrm>
          <a:prstGeom prst="rect">
            <a:avLst/>
          </a:prstGeom>
        </p:spPr>
      </p:pic>
    </p:spTree>
    <p:extLst>
      <p:ext uri="{BB962C8B-B14F-4D97-AF65-F5344CB8AC3E}">
        <p14:creationId xmlns:p14="http://schemas.microsoft.com/office/powerpoint/2010/main" xmlns="" val="22755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Q5. Intravascular fluid can be measured by:</a:t>
            </a:r>
          </a:p>
          <a:p>
            <a:endParaRPr lang="en-US" dirty="0"/>
          </a:p>
          <a:p>
            <a:pPr marL="0" indent="0">
              <a:buNone/>
            </a:pPr>
            <a:r>
              <a:rPr lang="en-US" dirty="0" smtClean="0"/>
              <a:t>A) </a:t>
            </a:r>
            <a:r>
              <a:rPr lang="en-US" dirty="0" err="1" smtClean="0"/>
              <a:t>evans</a:t>
            </a:r>
            <a:r>
              <a:rPr lang="en-US" dirty="0" smtClean="0"/>
              <a:t> blue dye</a:t>
            </a:r>
          </a:p>
          <a:p>
            <a:pPr marL="0" indent="0">
              <a:buNone/>
            </a:pPr>
            <a:r>
              <a:rPr lang="en-US" dirty="0" smtClean="0"/>
              <a:t>B) </a:t>
            </a:r>
            <a:r>
              <a:rPr lang="en-US" dirty="0" err="1" smtClean="0"/>
              <a:t>thiosulphate</a:t>
            </a:r>
            <a:endParaRPr lang="en-US" dirty="0" smtClean="0"/>
          </a:p>
          <a:p>
            <a:pPr marL="0" indent="0">
              <a:buNone/>
            </a:pPr>
            <a:r>
              <a:rPr lang="en-US" dirty="0" smtClean="0"/>
              <a:t>C) inulin</a:t>
            </a:r>
          </a:p>
          <a:p>
            <a:pPr marL="0" indent="0">
              <a:buNone/>
            </a:pPr>
            <a:r>
              <a:rPr lang="en-US" dirty="0" smtClean="0"/>
              <a:t>D) none of the above</a:t>
            </a:r>
          </a:p>
          <a:p>
            <a:endParaRPr lang="en-US" dirty="0" smtClean="0"/>
          </a:p>
          <a:p>
            <a:endParaRPr lang="en-IN" dirty="0"/>
          </a:p>
        </p:txBody>
      </p:sp>
      <p:pic>
        <p:nvPicPr>
          <p:cNvPr id="4" name="Picture 3"/>
          <p:cNvPicPr>
            <a:picLocks noChangeAspect="1"/>
          </p:cNvPicPr>
          <p:nvPr/>
        </p:nvPicPr>
        <p:blipFill>
          <a:blip r:embed="rId2"/>
          <a:stretch>
            <a:fillRect/>
          </a:stretch>
        </p:blipFill>
        <p:spPr>
          <a:xfrm>
            <a:off x="478524" y="2708644"/>
            <a:ext cx="883997" cy="621846"/>
          </a:xfrm>
          <a:prstGeom prst="rect">
            <a:avLst/>
          </a:prstGeom>
        </p:spPr>
      </p:pic>
    </p:spTree>
    <p:extLst>
      <p:ext uri="{BB962C8B-B14F-4D97-AF65-F5344CB8AC3E}">
        <p14:creationId xmlns:p14="http://schemas.microsoft.com/office/powerpoint/2010/main" xmlns="" val="142922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Q6. A solution containing 0.5 moles of </a:t>
            </a:r>
            <a:r>
              <a:rPr lang="en-US" dirty="0" err="1" smtClean="0"/>
              <a:t>KCl</a:t>
            </a:r>
            <a:r>
              <a:rPr lang="en-US" dirty="0" smtClean="0"/>
              <a:t> (potassium chloride) per </a:t>
            </a:r>
            <a:r>
              <a:rPr lang="en-US" dirty="0" err="1" smtClean="0"/>
              <a:t>litre</a:t>
            </a:r>
            <a:r>
              <a:rPr lang="en-US" dirty="0" smtClean="0"/>
              <a:t>, has </a:t>
            </a:r>
            <a:r>
              <a:rPr lang="en-US" dirty="0" err="1" smtClean="0"/>
              <a:t>osmolar</a:t>
            </a:r>
            <a:r>
              <a:rPr lang="en-US" dirty="0" smtClean="0"/>
              <a:t> concentration ___:</a:t>
            </a:r>
          </a:p>
          <a:p>
            <a:pPr marL="0" indent="0">
              <a:buNone/>
            </a:pPr>
            <a:endParaRPr lang="en-US" dirty="0"/>
          </a:p>
          <a:p>
            <a:pPr marL="514350" indent="-514350">
              <a:buAutoNum type="alphaUcParenR"/>
            </a:pPr>
            <a:r>
              <a:rPr lang="en-US" dirty="0" smtClean="0"/>
              <a:t>0.25 </a:t>
            </a:r>
            <a:r>
              <a:rPr lang="en-US" dirty="0" err="1" smtClean="0"/>
              <a:t>osm</a:t>
            </a:r>
            <a:r>
              <a:rPr lang="en-US" dirty="0" smtClean="0"/>
              <a:t>/L</a:t>
            </a:r>
          </a:p>
          <a:p>
            <a:pPr marL="514350" indent="-514350">
              <a:buAutoNum type="alphaUcParenR"/>
            </a:pPr>
            <a:r>
              <a:rPr lang="en-US" dirty="0" smtClean="0"/>
              <a:t>0.5 </a:t>
            </a:r>
            <a:r>
              <a:rPr lang="en-US" dirty="0" err="1" smtClean="0"/>
              <a:t>osm</a:t>
            </a:r>
            <a:r>
              <a:rPr lang="en-US" dirty="0" smtClean="0"/>
              <a:t>/L</a:t>
            </a:r>
          </a:p>
          <a:p>
            <a:pPr marL="514350" indent="-514350">
              <a:buAutoNum type="alphaUcParenR"/>
            </a:pPr>
            <a:r>
              <a:rPr lang="en-US" dirty="0" smtClean="0"/>
              <a:t>1.0 </a:t>
            </a:r>
            <a:r>
              <a:rPr lang="en-US" dirty="0" err="1" smtClean="0"/>
              <a:t>osm</a:t>
            </a:r>
            <a:r>
              <a:rPr lang="en-US" dirty="0" smtClean="0"/>
              <a:t>/L</a:t>
            </a:r>
          </a:p>
          <a:p>
            <a:pPr marL="514350" indent="-514350">
              <a:buAutoNum type="alphaUcParenR"/>
            </a:pPr>
            <a:r>
              <a:rPr lang="en-US" dirty="0" smtClean="0"/>
              <a:t>2 </a:t>
            </a:r>
            <a:r>
              <a:rPr lang="en-US" dirty="0" err="1" smtClean="0"/>
              <a:t>osm</a:t>
            </a:r>
            <a:r>
              <a:rPr lang="en-US" dirty="0" smtClean="0"/>
              <a:t>/L</a:t>
            </a:r>
          </a:p>
          <a:p>
            <a:pPr marL="514350" indent="-514350">
              <a:buAutoNum type="alphaUcParenR"/>
            </a:pPr>
            <a:endParaRPr lang="en-US" dirty="0" smtClean="0"/>
          </a:p>
          <a:p>
            <a:endParaRPr lang="en-US" dirty="0"/>
          </a:p>
          <a:p>
            <a:pPr marL="0" indent="0">
              <a:buNone/>
            </a:pPr>
            <a:endParaRPr lang="en-IN" dirty="0"/>
          </a:p>
        </p:txBody>
      </p:sp>
      <p:pic>
        <p:nvPicPr>
          <p:cNvPr id="4" name="Picture 3"/>
          <p:cNvPicPr>
            <a:picLocks noChangeAspect="1"/>
          </p:cNvPicPr>
          <p:nvPr/>
        </p:nvPicPr>
        <p:blipFill>
          <a:blip r:embed="rId2"/>
          <a:stretch>
            <a:fillRect/>
          </a:stretch>
        </p:blipFill>
        <p:spPr>
          <a:xfrm>
            <a:off x="445106" y="4182602"/>
            <a:ext cx="883997" cy="621846"/>
          </a:xfrm>
          <a:prstGeom prst="rect">
            <a:avLst/>
          </a:prstGeom>
        </p:spPr>
      </p:pic>
    </p:spTree>
    <p:extLst>
      <p:ext uri="{BB962C8B-B14F-4D97-AF65-F5344CB8AC3E}">
        <p14:creationId xmlns:p14="http://schemas.microsoft.com/office/powerpoint/2010/main" xmlns="" val="416289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Q7. Osmolality is:</a:t>
            </a:r>
          </a:p>
          <a:p>
            <a:pPr marL="0" indent="0">
              <a:buNone/>
            </a:pPr>
            <a:endParaRPr lang="en-US" dirty="0"/>
          </a:p>
          <a:p>
            <a:pPr marL="514350" indent="-514350">
              <a:buAutoNum type="alphaLcParenR"/>
            </a:pPr>
            <a:r>
              <a:rPr lang="en-US" dirty="0" smtClean="0"/>
              <a:t>Osmoles / kilogram of solution</a:t>
            </a:r>
          </a:p>
          <a:p>
            <a:pPr marL="514350" indent="-514350">
              <a:buAutoNum type="alphaLcParenR"/>
            </a:pPr>
            <a:r>
              <a:rPr lang="en-US" dirty="0"/>
              <a:t>Osmoles / </a:t>
            </a:r>
            <a:r>
              <a:rPr lang="en-US" dirty="0" err="1" smtClean="0"/>
              <a:t>litre</a:t>
            </a:r>
            <a:r>
              <a:rPr lang="en-US" dirty="0" smtClean="0"/>
              <a:t> </a:t>
            </a:r>
            <a:r>
              <a:rPr lang="en-US" dirty="0"/>
              <a:t>of </a:t>
            </a:r>
            <a:r>
              <a:rPr lang="en-US" dirty="0" smtClean="0"/>
              <a:t>solution</a:t>
            </a:r>
          </a:p>
          <a:p>
            <a:pPr marL="514350" indent="-514350">
              <a:buAutoNum type="alphaLcParenR"/>
            </a:pPr>
            <a:r>
              <a:rPr lang="en-US" dirty="0"/>
              <a:t>Osmoles / kilogram of </a:t>
            </a:r>
            <a:r>
              <a:rPr lang="en-US" dirty="0" smtClean="0"/>
              <a:t>solvent</a:t>
            </a:r>
          </a:p>
          <a:p>
            <a:pPr marL="514350" indent="-514350">
              <a:buAutoNum type="alphaLcParenR"/>
            </a:pPr>
            <a:r>
              <a:rPr lang="en-US" dirty="0"/>
              <a:t>Osmoles / </a:t>
            </a:r>
            <a:r>
              <a:rPr lang="en-US" dirty="0" err="1" smtClean="0"/>
              <a:t>litre</a:t>
            </a:r>
            <a:r>
              <a:rPr lang="en-US" dirty="0" smtClean="0"/>
              <a:t> </a:t>
            </a:r>
            <a:r>
              <a:rPr lang="en-US" dirty="0"/>
              <a:t>of </a:t>
            </a:r>
            <a:r>
              <a:rPr lang="en-US" dirty="0" smtClean="0"/>
              <a:t>solvent</a:t>
            </a:r>
            <a:endParaRPr lang="en-US" dirty="0"/>
          </a:p>
          <a:p>
            <a:pPr marL="514350" indent="-514350">
              <a:buAutoNum type="alphaLcParenR"/>
            </a:pPr>
            <a:endParaRPr lang="en-US" dirty="0"/>
          </a:p>
          <a:p>
            <a:pPr marL="514350" indent="-514350">
              <a:buAutoNum type="alphaLcParenR"/>
            </a:pPr>
            <a:endParaRPr lang="en-US" dirty="0"/>
          </a:p>
          <a:p>
            <a:pPr marL="0" indent="0">
              <a:buNone/>
            </a:pPr>
            <a:endParaRPr lang="en-IN" dirty="0"/>
          </a:p>
        </p:txBody>
      </p:sp>
      <p:pic>
        <p:nvPicPr>
          <p:cNvPr id="5" name="Picture 4"/>
          <p:cNvPicPr>
            <a:picLocks noChangeAspect="1"/>
          </p:cNvPicPr>
          <p:nvPr/>
        </p:nvPicPr>
        <p:blipFill>
          <a:blip r:embed="rId2"/>
          <a:stretch>
            <a:fillRect/>
          </a:stretch>
        </p:blipFill>
        <p:spPr>
          <a:xfrm>
            <a:off x="431458" y="3814113"/>
            <a:ext cx="883997" cy="621846"/>
          </a:xfrm>
          <a:prstGeom prst="rect">
            <a:avLst/>
          </a:prstGeom>
        </p:spPr>
      </p:pic>
    </p:spTree>
    <p:extLst>
      <p:ext uri="{BB962C8B-B14F-4D97-AF65-F5344CB8AC3E}">
        <p14:creationId xmlns:p14="http://schemas.microsoft.com/office/powerpoint/2010/main" xmlns="" val="219927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52419"/>
            <a:ext cx="7886700" cy="4351338"/>
          </a:xfrm>
        </p:spPr>
        <p:txBody>
          <a:bodyPr/>
          <a:lstStyle/>
          <a:p>
            <a:pPr marL="0" indent="0">
              <a:buNone/>
            </a:pPr>
            <a:r>
              <a:rPr lang="en-US" dirty="0" smtClean="0"/>
              <a:t>Q8. Following can cause intracellular edema:</a:t>
            </a:r>
          </a:p>
          <a:p>
            <a:endParaRPr lang="en-US" dirty="0"/>
          </a:p>
          <a:p>
            <a:pPr marL="514350" indent="-514350">
              <a:buAutoNum type="alphaUcParenR"/>
            </a:pPr>
            <a:r>
              <a:rPr lang="en-IN" dirty="0" smtClean="0"/>
              <a:t>Abnormal </a:t>
            </a:r>
            <a:r>
              <a:rPr lang="en-IN" dirty="0"/>
              <a:t>leakage of fluid from the plasma to the interstitial spaces across the </a:t>
            </a:r>
            <a:r>
              <a:rPr lang="en-IN" dirty="0" smtClean="0"/>
              <a:t>capillaries</a:t>
            </a:r>
          </a:p>
          <a:p>
            <a:pPr marL="514350" indent="-514350">
              <a:buAutoNum type="alphaUcParenR"/>
            </a:pPr>
            <a:r>
              <a:rPr lang="en-IN" dirty="0"/>
              <a:t>Failure of the lymphatics to return fluid from the </a:t>
            </a:r>
            <a:r>
              <a:rPr lang="en-IN" dirty="0" err="1"/>
              <a:t>interstitium</a:t>
            </a:r>
            <a:r>
              <a:rPr lang="en-IN" dirty="0"/>
              <a:t> back into the </a:t>
            </a:r>
            <a:r>
              <a:rPr lang="en-IN" dirty="0" smtClean="0"/>
              <a:t>blood</a:t>
            </a:r>
          </a:p>
          <a:p>
            <a:pPr marL="514350" indent="-514350">
              <a:buAutoNum type="alphaUcParenR"/>
            </a:pPr>
            <a:r>
              <a:rPr lang="en-IN" dirty="0" smtClean="0"/>
              <a:t>Depression </a:t>
            </a:r>
            <a:r>
              <a:rPr lang="en-IN" dirty="0"/>
              <a:t>of the metabolic systems of the </a:t>
            </a:r>
            <a:r>
              <a:rPr lang="en-IN" dirty="0" smtClean="0"/>
              <a:t>tissues </a:t>
            </a:r>
          </a:p>
          <a:p>
            <a:pPr marL="514350" indent="-514350">
              <a:buAutoNum type="alphaUcParenR"/>
            </a:pPr>
            <a:r>
              <a:rPr lang="en-US" dirty="0" smtClean="0"/>
              <a:t>ALL of the above</a:t>
            </a:r>
            <a:endParaRPr lang="en-IN" dirty="0" smtClean="0"/>
          </a:p>
          <a:p>
            <a:pPr marL="514350" indent="-514350">
              <a:buAutoNum type="alphaUcParenR"/>
            </a:pPr>
            <a:endParaRPr lang="en-IN" dirty="0" smtClean="0"/>
          </a:p>
          <a:p>
            <a:pPr marL="514350" indent="-514350">
              <a:buAutoNum type="alphaUcParenR"/>
            </a:pPr>
            <a:endParaRPr lang="en-US" dirty="0" smtClean="0"/>
          </a:p>
          <a:p>
            <a:endParaRPr lang="en-US" dirty="0" smtClean="0"/>
          </a:p>
        </p:txBody>
      </p:sp>
      <p:pic>
        <p:nvPicPr>
          <p:cNvPr id="4" name="Picture 3"/>
          <p:cNvPicPr>
            <a:picLocks noChangeAspect="1"/>
          </p:cNvPicPr>
          <p:nvPr/>
        </p:nvPicPr>
        <p:blipFill>
          <a:blip r:embed="rId2"/>
          <a:stretch>
            <a:fillRect/>
          </a:stretch>
        </p:blipFill>
        <p:spPr>
          <a:xfrm>
            <a:off x="417810" y="4032477"/>
            <a:ext cx="883997" cy="621846"/>
          </a:xfrm>
          <a:prstGeom prst="rect">
            <a:avLst/>
          </a:prstGeom>
        </p:spPr>
      </p:pic>
    </p:spTree>
    <p:extLst>
      <p:ext uri="{BB962C8B-B14F-4D97-AF65-F5344CB8AC3E}">
        <p14:creationId xmlns:p14="http://schemas.microsoft.com/office/powerpoint/2010/main" xmlns="" val="175654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xmlns="" val="14596579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0537" y="1367511"/>
            <a:ext cx="7886700" cy="4351338"/>
          </a:xfrm>
        </p:spPr>
        <p:txBody>
          <a:bodyPr/>
          <a:lstStyle/>
          <a:p>
            <a:pPr marL="0" indent="0">
              <a:buNone/>
            </a:pPr>
            <a:r>
              <a:rPr lang="en-US" dirty="0" smtClean="0"/>
              <a:t>Q9. Factors preventing edema are:</a:t>
            </a:r>
          </a:p>
          <a:p>
            <a:pPr marL="0" indent="0">
              <a:buNone/>
            </a:pPr>
            <a:endParaRPr lang="en-US" dirty="0"/>
          </a:p>
          <a:p>
            <a:pPr marL="514350" indent="-514350">
              <a:buAutoNum type="alphaUcParenR"/>
            </a:pPr>
            <a:r>
              <a:rPr lang="en-US" dirty="0" smtClean="0"/>
              <a:t>Low compliance of the </a:t>
            </a:r>
            <a:r>
              <a:rPr lang="en-US" dirty="0" err="1" smtClean="0"/>
              <a:t>interstitium</a:t>
            </a:r>
            <a:r>
              <a:rPr lang="en-US" dirty="0" smtClean="0"/>
              <a:t> in negative pressure range</a:t>
            </a:r>
          </a:p>
          <a:p>
            <a:pPr marL="514350" indent="-514350">
              <a:buAutoNum type="alphaUcParenR"/>
            </a:pPr>
            <a:r>
              <a:rPr lang="en-US" dirty="0" smtClean="0"/>
              <a:t>Increased lymph flow</a:t>
            </a:r>
          </a:p>
          <a:p>
            <a:pPr marL="514350" indent="-514350">
              <a:buAutoNum type="alphaUcParenR"/>
            </a:pPr>
            <a:r>
              <a:rPr lang="en-US" dirty="0" err="1" smtClean="0"/>
              <a:t>Washdown</a:t>
            </a:r>
            <a:r>
              <a:rPr lang="en-US" dirty="0" smtClean="0"/>
              <a:t> of proteins from the interstitial spaces</a:t>
            </a:r>
          </a:p>
          <a:p>
            <a:pPr marL="514350" indent="-514350">
              <a:buAutoNum type="alphaUcParenR"/>
            </a:pPr>
            <a:r>
              <a:rPr lang="en-US" dirty="0" smtClean="0"/>
              <a:t>All of the above</a:t>
            </a:r>
            <a:endParaRPr lang="en-IN" dirty="0"/>
          </a:p>
        </p:txBody>
      </p:sp>
      <p:pic>
        <p:nvPicPr>
          <p:cNvPr id="4" name="Picture 3"/>
          <p:cNvPicPr>
            <a:picLocks noChangeAspect="1"/>
          </p:cNvPicPr>
          <p:nvPr/>
        </p:nvPicPr>
        <p:blipFill>
          <a:blip r:embed="rId2"/>
          <a:stretch>
            <a:fillRect/>
          </a:stretch>
        </p:blipFill>
        <p:spPr>
          <a:xfrm>
            <a:off x="417810" y="4632979"/>
            <a:ext cx="883997" cy="621846"/>
          </a:xfrm>
          <a:prstGeom prst="rect">
            <a:avLst/>
          </a:prstGeom>
        </p:spPr>
      </p:pic>
    </p:spTree>
    <p:extLst>
      <p:ext uri="{BB962C8B-B14F-4D97-AF65-F5344CB8AC3E}">
        <p14:creationId xmlns:p14="http://schemas.microsoft.com/office/powerpoint/2010/main" xmlns="" val="392778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Q10. non-pitting edema occurs when:</a:t>
            </a:r>
          </a:p>
          <a:p>
            <a:pPr marL="0" indent="0">
              <a:buNone/>
            </a:pPr>
            <a:endParaRPr lang="en-US" dirty="0"/>
          </a:p>
          <a:p>
            <a:pPr marL="514350" indent="-514350">
              <a:buAutoNum type="alphaUcParenR"/>
            </a:pPr>
            <a:r>
              <a:rPr lang="en-IN" dirty="0" smtClean="0"/>
              <a:t>the </a:t>
            </a:r>
            <a:r>
              <a:rPr lang="en-IN" dirty="0"/>
              <a:t>tissue cells swell instead of the </a:t>
            </a:r>
            <a:r>
              <a:rPr lang="en-IN" dirty="0" err="1" smtClean="0"/>
              <a:t>interstitium</a:t>
            </a:r>
            <a:endParaRPr lang="en-IN" dirty="0" smtClean="0"/>
          </a:p>
          <a:p>
            <a:pPr marL="514350" indent="-514350">
              <a:buAutoNum type="alphaUcParenR"/>
            </a:pPr>
            <a:r>
              <a:rPr lang="en-IN" dirty="0"/>
              <a:t>when the fluid in the </a:t>
            </a:r>
            <a:r>
              <a:rPr lang="en-IN" dirty="0" err="1"/>
              <a:t>interstitium</a:t>
            </a:r>
            <a:r>
              <a:rPr lang="en-IN" dirty="0"/>
              <a:t> becomes clotted with </a:t>
            </a:r>
            <a:r>
              <a:rPr lang="en-IN" dirty="0" smtClean="0"/>
              <a:t>fibrinogen</a:t>
            </a:r>
          </a:p>
          <a:p>
            <a:pPr marL="514350" indent="-514350">
              <a:buAutoNum type="alphaUcParenR"/>
            </a:pPr>
            <a:r>
              <a:rPr lang="en-US" dirty="0" smtClean="0"/>
              <a:t>Both A and B</a:t>
            </a:r>
          </a:p>
          <a:p>
            <a:pPr marL="514350" indent="-514350">
              <a:buAutoNum type="alphaUcParenR"/>
            </a:pPr>
            <a:r>
              <a:rPr lang="en-US" dirty="0" smtClean="0"/>
              <a:t>None</a:t>
            </a:r>
            <a:endParaRPr lang="en-IN" dirty="0" smtClean="0"/>
          </a:p>
          <a:p>
            <a:pPr marL="514350" indent="-514350">
              <a:buAutoNum type="alphaUcParenR"/>
            </a:pPr>
            <a:endParaRPr lang="en-IN" dirty="0"/>
          </a:p>
        </p:txBody>
      </p:sp>
      <p:pic>
        <p:nvPicPr>
          <p:cNvPr id="5" name="Picture 4"/>
          <p:cNvPicPr>
            <a:picLocks noChangeAspect="1"/>
          </p:cNvPicPr>
          <p:nvPr/>
        </p:nvPicPr>
        <p:blipFill>
          <a:blip r:embed="rId2"/>
          <a:stretch>
            <a:fillRect/>
          </a:stretch>
        </p:blipFill>
        <p:spPr>
          <a:xfrm>
            <a:off x="404162" y="4223546"/>
            <a:ext cx="883997" cy="621846"/>
          </a:xfrm>
          <a:prstGeom prst="rect">
            <a:avLst/>
          </a:prstGeom>
        </p:spPr>
      </p:pic>
    </p:spTree>
    <p:extLst>
      <p:ext uri="{BB962C8B-B14F-4D97-AF65-F5344CB8AC3E}">
        <p14:creationId xmlns:p14="http://schemas.microsoft.com/office/powerpoint/2010/main" xmlns="" val="20303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pPr algn="ctr"/>
            <a:r>
              <a:rPr lang="en-IN" b="1" dirty="0" smtClean="0"/>
              <a:t>INSENSIBLE WATER LOSS</a:t>
            </a:r>
            <a:endParaRPr lang="en-IN"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532669170"/>
              </p:ext>
            </p:extLst>
          </p:nvPr>
        </p:nvGraphicFramePr>
        <p:xfrm>
          <a:off x="109606" y="1160059"/>
          <a:ext cx="8938859" cy="55546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713531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xmlns="" val="2775969682"/>
              </p:ext>
            </p:extLst>
          </p:nvPr>
        </p:nvGraphicFramePr>
        <p:xfrm>
          <a:off x="95534" y="95534"/>
          <a:ext cx="8911988" cy="6605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88590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pPr algn="ctr"/>
            <a:r>
              <a:rPr lang="en-IN" b="1" dirty="0" smtClean="0"/>
              <a:t>BODY FLUID COMPARTMENTS</a:t>
            </a:r>
            <a:endParaRPr lang="en-IN"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326754370"/>
              </p:ext>
            </p:extLst>
          </p:nvPr>
        </p:nvGraphicFramePr>
        <p:xfrm>
          <a:off x="1431310" y="341194"/>
          <a:ext cx="7617156" cy="5268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2" name="Diagram 21"/>
          <p:cNvGraphicFramePr/>
          <p:nvPr>
            <p:extLst>
              <p:ext uri="{D42A27DB-BD31-4B8C-83A1-F6EECF244321}">
                <p14:modId xmlns:p14="http://schemas.microsoft.com/office/powerpoint/2010/main" xmlns="" val="4082060641"/>
              </p:ext>
            </p:extLst>
          </p:nvPr>
        </p:nvGraphicFramePr>
        <p:xfrm>
          <a:off x="95535" y="2784143"/>
          <a:ext cx="4954138" cy="37258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2923585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799" y="1640978"/>
            <a:ext cx="7939585" cy="2387600"/>
          </a:xfrm>
        </p:spPr>
        <p:txBody>
          <a:bodyPr>
            <a:normAutofit fontScale="90000"/>
          </a:bodyPr>
          <a:lstStyle/>
          <a:p>
            <a:r>
              <a:rPr lang="en-IN" dirty="0"/>
              <a:t>Constituents of Extracellular</a:t>
            </a:r>
            <a:br>
              <a:rPr lang="en-IN" dirty="0"/>
            </a:br>
            <a:r>
              <a:rPr lang="en-IN" dirty="0"/>
              <a:t>and Intracellular Fluids</a:t>
            </a:r>
          </a:p>
        </p:txBody>
      </p:sp>
    </p:spTree>
    <p:extLst>
      <p:ext uri="{BB962C8B-B14F-4D97-AF65-F5344CB8AC3E}">
        <p14:creationId xmlns:p14="http://schemas.microsoft.com/office/powerpoint/2010/main" xmlns="" val="3179531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28269"/>
            <a:ext cx="6237027" cy="6829731"/>
          </a:xfrm>
          <a:prstGeom prst="rect">
            <a:avLst/>
          </a:prstGeom>
        </p:spPr>
      </p:pic>
      <p:graphicFrame>
        <p:nvGraphicFramePr>
          <p:cNvPr id="3" name="Diagram 2"/>
          <p:cNvGraphicFramePr/>
          <p:nvPr>
            <p:extLst>
              <p:ext uri="{D42A27DB-BD31-4B8C-83A1-F6EECF244321}">
                <p14:modId xmlns:p14="http://schemas.microsoft.com/office/powerpoint/2010/main" xmlns="" val="1992070606"/>
              </p:ext>
            </p:extLst>
          </p:nvPr>
        </p:nvGraphicFramePr>
        <p:xfrm>
          <a:off x="6237027" y="28269"/>
          <a:ext cx="2811440" cy="6829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617195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457</TotalTime>
  <Words>1909</Words>
  <Application>Microsoft Office PowerPoint</Application>
  <PresentationFormat>On-screen Show (4:3)</PresentationFormat>
  <Paragraphs>215</Paragraphs>
  <Slides>41</Slides>
  <Notes>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Slide 1</vt:lpstr>
      <vt:lpstr>Daily Intake and Output of Water (ml/day)</vt:lpstr>
      <vt:lpstr>Slide 3</vt:lpstr>
      <vt:lpstr>Slide 4</vt:lpstr>
      <vt:lpstr>INSENSIBLE WATER LOSS</vt:lpstr>
      <vt:lpstr>Slide 6</vt:lpstr>
      <vt:lpstr>BODY FLUID COMPARTMENTS</vt:lpstr>
      <vt:lpstr>Constituents of Extracellular and Intracellular Fluids</vt:lpstr>
      <vt:lpstr>Slide 9</vt:lpstr>
      <vt:lpstr>Slide 10</vt:lpstr>
      <vt:lpstr>Slide 11</vt:lpstr>
      <vt:lpstr>MOLES AND OSMOLES</vt:lpstr>
      <vt:lpstr>Slide 13</vt:lpstr>
      <vt:lpstr>Slide 14</vt:lpstr>
      <vt:lpstr>Effect of adding isotonic, hypertonic, and hypotonic solutions to the extracellular fluid after osmotic equilibrium. The normal state is indicated by the solid lines, and the shifts from normal are shown by the shaded areas. </vt:lpstr>
      <vt:lpstr>CONSEQUENCES OF HYPONATREMIA: CELL SWELLING</vt:lpstr>
      <vt:lpstr>Slide 17</vt:lpstr>
      <vt:lpstr>Slide 18</vt:lpstr>
      <vt:lpstr>CONSEQUENCES OF HYPERNATREMIA: CELL SHRINKAGE</vt:lpstr>
      <vt:lpstr>EDEMA: Excess Fluid in the Tissues</vt:lpstr>
      <vt:lpstr>INTRACELLULAR EDEMA</vt:lpstr>
      <vt:lpstr>EXTRACELLULAR EDEMA</vt:lpstr>
      <vt:lpstr>Slide 23</vt:lpstr>
      <vt:lpstr>SUMMARY OF CAUSES OF EXTRACELLULAR EDEMA </vt:lpstr>
      <vt:lpstr>Slide 25</vt:lpstr>
      <vt:lpstr>Slide 26</vt:lpstr>
      <vt:lpstr>Slide 27</vt:lpstr>
      <vt:lpstr>Safety Factors That Normally Prevent Edema</vt:lpstr>
      <vt:lpstr>Low Compliance of the Interstitium in the Negative Pressure Range</vt:lpstr>
      <vt:lpstr>Slide 30</vt:lpstr>
      <vt:lpstr>EFFUSION</vt:lpstr>
      <vt:lpstr>Slide 32</vt:lpstr>
      <vt:lpstr>Slide 33</vt:lpstr>
      <vt:lpstr>Slide 34</vt:lpstr>
      <vt:lpstr>Slide 35</vt:lpstr>
      <vt:lpstr>Slide 36</vt:lpstr>
      <vt:lpstr>Slide 37</vt:lpstr>
      <vt:lpstr>Slide 38</vt:lpstr>
      <vt:lpstr>Slide 39</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Body Fluid Compartments:  Extracellular and Intracellular Fluids</dc:title>
  <dc:creator>MAYANK</dc:creator>
  <cp:lastModifiedBy>oem</cp:lastModifiedBy>
  <cp:revision>74</cp:revision>
  <dcterms:created xsi:type="dcterms:W3CDTF">2015-04-13T09:20:18Z</dcterms:created>
  <dcterms:modified xsi:type="dcterms:W3CDTF">2015-10-15T06:43:44Z</dcterms:modified>
</cp:coreProperties>
</file>